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4" r:id="rId4"/>
    <p:sldId id="285" r:id="rId5"/>
    <p:sldId id="274" r:id="rId6"/>
    <p:sldId id="275" r:id="rId7"/>
    <p:sldId id="276" r:id="rId8"/>
    <p:sldId id="277" r:id="rId9"/>
    <p:sldId id="278" r:id="rId10"/>
    <p:sldId id="281" r:id="rId11"/>
    <p:sldId id="282" r:id="rId12"/>
    <p:sldId id="286" r:id="rId13"/>
    <p:sldId id="287" r:id="rId14"/>
    <p:sldId id="288" r:id="rId15"/>
    <p:sldId id="289" r:id="rId16"/>
    <p:sldId id="290" r:id="rId17"/>
    <p:sldId id="291" r:id="rId18"/>
    <p:sldId id="292" r:id="rId19"/>
    <p:sldId id="293" r:id="rId20"/>
    <p:sldId id="301" r:id="rId21"/>
    <p:sldId id="294" r:id="rId22"/>
    <p:sldId id="295" r:id="rId23"/>
    <p:sldId id="299" r:id="rId24"/>
    <p:sldId id="300" r:id="rId25"/>
    <p:sldId id="279" r:id="rId26"/>
    <p:sldId id="280"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6A4827DF-31B2-4FFC-AE0C-F806895AF420}">
          <p14:sldIdLst>
            <p14:sldId id="256"/>
            <p14:sldId id="283"/>
            <p14:sldId id="284"/>
            <p14:sldId id="285"/>
            <p14:sldId id="274"/>
            <p14:sldId id="275"/>
            <p14:sldId id="276"/>
            <p14:sldId id="277"/>
            <p14:sldId id="278"/>
            <p14:sldId id="281"/>
            <p14:sldId id="282"/>
            <p14:sldId id="286"/>
            <p14:sldId id="287"/>
            <p14:sldId id="288"/>
            <p14:sldId id="289"/>
            <p14:sldId id="290"/>
            <p14:sldId id="291"/>
            <p14:sldId id="292"/>
            <p14:sldId id="293"/>
            <p14:sldId id="301"/>
            <p14:sldId id="294"/>
            <p14:sldId id="295"/>
            <p14:sldId id="299"/>
            <p14:sldId id="300"/>
            <p14:sldId id="279"/>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0659DD-32D4-43C2-AD85-A1605A0F74E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AC029AB-93DF-4CF8-8638-44CEA2F682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4DCB9A3-2DC2-4533-8C74-A3FA7FC12591}"/>
              </a:ext>
            </a:extLst>
          </p:cNvPr>
          <p:cNvSpPr>
            <a:spLocks noGrp="1"/>
          </p:cNvSpPr>
          <p:nvPr>
            <p:ph type="dt" sz="half" idx="10"/>
          </p:nvPr>
        </p:nvSpPr>
        <p:spPr/>
        <p:txBody>
          <a:bodyPr/>
          <a:lstStyle/>
          <a:p>
            <a:fld id="{87BCCECB-BF6B-4FB6-86A7-A74BA9D89A9B}" type="datetimeFigureOut">
              <a:rPr lang="ru-RU" smtClean="0"/>
              <a:t>27.06.2022</a:t>
            </a:fld>
            <a:endParaRPr lang="ru-RU"/>
          </a:p>
        </p:txBody>
      </p:sp>
      <p:sp>
        <p:nvSpPr>
          <p:cNvPr id="5" name="Нижний колонтитул 4">
            <a:extLst>
              <a:ext uri="{FF2B5EF4-FFF2-40B4-BE49-F238E27FC236}">
                <a16:creationId xmlns:a16="http://schemas.microsoft.com/office/drawing/2014/main" id="{2BDFD361-133A-4460-AF4C-22577B8E7CA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DCDCB63-93F1-4077-A1F4-83DF6AB5A9F7}"/>
              </a:ext>
            </a:extLst>
          </p:cNvPr>
          <p:cNvSpPr>
            <a:spLocks noGrp="1"/>
          </p:cNvSpPr>
          <p:nvPr>
            <p:ph type="sldNum" sz="quarter" idx="12"/>
          </p:nvPr>
        </p:nvSpPr>
        <p:spPr/>
        <p:txBody>
          <a:bodyPr/>
          <a:lstStyle/>
          <a:p>
            <a:fld id="{C7E7EA83-1DFF-4F5E-A11E-3CDFDD3CA44A}" type="slidenum">
              <a:rPr lang="ru-RU" smtClean="0"/>
              <a:t>‹#›</a:t>
            </a:fld>
            <a:endParaRPr lang="ru-RU"/>
          </a:p>
        </p:txBody>
      </p:sp>
    </p:spTree>
    <p:extLst>
      <p:ext uri="{BB962C8B-B14F-4D97-AF65-F5344CB8AC3E}">
        <p14:creationId xmlns:p14="http://schemas.microsoft.com/office/powerpoint/2010/main" val="2609895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404136-1174-47AE-BD40-33019A3494A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3B6B829-4664-4E5A-A0A6-7490F28ACC6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C533199-829A-42C8-8F3E-9E70CC237409}"/>
              </a:ext>
            </a:extLst>
          </p:cNvPr>
          <p:cNvSpPr>
            <a:spLocks noGrp="1"/>
          </p:cNvSpPr>
          <p:nvPr>
            <p:ph type="dt" sz="half" idx="10"/>
          </p:nvPr>
        </p:nvSpPr>
        <p:spPr/>
        <p:txBody>
          <a:bodyPr/>
          <a:lstStyle/>
          <a:p>
            <a:fld id="{87BCCECB-BF6B-4FB6-86A7-A74BA9D89A9B}" type="datetimeFigureOut">
              <a:rPr lang="ru-RU" smtClean="0"/>
              <a:t>27.06.2022</a:t>
            </a:fld>
            <a:endParaRPr lang="ru-RU"/>
          </a:p>
        </p:txBody>
      </p:sp>
      <p:sp>
        <p:nvSpPr>
          <p:cNvPr id="5" name="Нижний колонтитул 4">
            <a:extLst>
              <a:ext uri="{FF2B5EF4-FFF2-40B4-BE49-F238E27FC236}">
                <a16:creationId xmlns:a16="http://schemas.microsoft.com/office/drawing/2014/main" id="{8869413C-2A4D-4F32-82F2-8E2758C6EC2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2DEB25D-3609-4137-9808-C770C4BE4E24}"/>
              </a:ext>
            </a:extLst>
          </p:cNvPr>
          <p:cNvSpPr>
            <a:spLocks noGrp="1"/>
          </p:cNvSpPr>
          <p:nvPr>
            <p:ph type="sldNum" sz="quarter" idx="12"/>
          </p:nvPr>
        </p:nvSpPr>
        <p:spPr/>
        <p:txBody>
          <a:bodyPr/>
          <a:lstStyle/>
          <a:p>
            <a:fld id="{C7E7EA83-1DFF-4F5E-A11E-3CDFDD3CA44A}" type="slidenum">
              <a:rPr lang="ru-RU" smtClean="0"/>
              <a:t>‹#›</a:t>
            </a:fld>
            <a:endParaRPr lang="ru-RU"/>
          </a:p>
        </p:txBody>
      </p:sp>
    </p:spTree>
    <p:extLst>
      <p:ext uri="{BB962C8B-B14F-4D97-AF65-F5344CB8AC3E}">
        <p14:creationId xmlns:p14="http://schemas.microsoft.com/office/powerpoint/2010/main" val="782290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0816765-17D4-44B1-AFA8-0597BBBDECE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51254E8-BFE2-4762-9BAE-E5550D97D07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F543333-403C-4B1F-AA13-950609392334}"/>
              </a:ext>
            </a:extLst>
          </p:cNvPr>
          <p:cNvSpPr>
            <a:spLocks noGrp="1"/>
          </p:cNvSpPr>
          <p:nvPr>
            <p:ph type="dt" sz="half" idx="10"/>
          </p:nvPr>
        </p:nvSpPr>
        <p:spPr/>
        <p:txBody>
          <a:bodyPr/>
          <a:lstStyle/>
          <a:p>
            <a:fld id="{87BCCECB-BF6B-4FB6-86A7-A74BA9D89A9B}" type="datetimeFigureOut">
              <a:rPr lang="ru-RU" smtClean="0"/>
              <a:t>27.06.2022</a:t>
            </a:fld>
            <a:endParaRPr lang="ru-RU"/>
          </a:p>
        </p:txBody>
      </p:sp>
      <p:sp>
        <p:nvSpPr>
          <p:cNvPr id="5" name="Нижний колонтитул 4">
            <a:extLst>
              <a:ext uri="{FF2B5EF4-FFF2-40B4-BE49-F238E27FC236}">
                <a16:creationId xmlns:a16="http://schemas.microsoft.com/office/drawing/2014/main" id="{A529135F-DD87-4DFA-8016-129694A32F6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E693F89-8C65-4670-8B88-54A1AAD47262}"/>
              </a:ext>
            </a:extLst>
          </p:cNvPr>
          <p:cNvSpPr>
            <a:spLocks noGrp="1"/>
          </p:cNvSpPr>
          <p:nvPr>
            <p:ph type="sldNum" sz="quarter" idx="12"/>
          </p:nvPr>
        </p:nvSpPr>
        <p:spPr/>
        <p:txBody>
          <a:bodyPr/>
          <a:lstStyle/>
          <a:p>
            <a:fld id="{C7E7EA83-1DFF-4F5E-A11E-3CDFDD3CA44A}" type="slidenum">
              <a:rPr lang="ru-RU" smtClean="0"/>
              <a:t>‹#›</a:t>
            </a:fld>
            <a:endParaRPr lang="ru-RU"/>
          </a:p>
        </p:txBody>
      </p:sp>
    </p:spTree>
    <p:extLst>
      <p:ext uri="{BB962C8B-B14F-4D97-AF65-F5344CB8AC3E}">
        <p14:creationId xmlns:p14="http://schemas.microsoft.com/office/powerpoint/2010/main" val="3847947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8DB691-7C8C-4526-A5A6-6DC89A1C7BA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0B5DD08-BD3F-459B-B391-E4C9C77E24A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DA3BC32-ECDF-4CC5-B19F-661EE7AF2C84}"/>
              </a:ext>
            </a:extLst>
          </p:cNvPr>
          <p:cNvSpPr>
            <a:spLocks noGrp="1"/>
          </p:cNvSpPr>
          <p:nvPr>
            <p:ph type="dt" sz="half" idx="10"/>
          </p:nvPr>
        </p:nvSpPr>
        <p:spPr/>
        <p:txBody>
          <a:bodyPr/>
          <a:lstStyle/>
          <a:p>
            <a:fld id="{87BCCECB-BF6B-4FB6-86A7-A74BA9D89A9B}" type="datetimeFigureOut">
              <a:rPr lang="ru-RU" smtClean="0"/>
              <a:t>27.06.2022</a:t>
            </a:fld>
            <a:endParaRPr lang="ru-RU"/>
          </a:p>
        </p:txBody>
      </p:sp>
      <p:sp>
        <p:nvSpPr>
          <p:cNvPr id="5" name="Нижний колонтитул 4">
            <a:extLst>
              <a:ext uri="{FF2B5EF4-FFF2-40B4-BE49-F238E27FC236}">
                <a16:creationId xmlns:a16="http://schemas.microsoft.com/office/drawing/2014/main" id="{F0841967-671C-44C6-B684-610192BFF10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4DED3AE-E83E-4DC4-A0E0-19857B1816A1}"/>
              </a:ext>
            </a:extLst>
          </p:cNvPr>
          <p:cNvSpPr>
            <a:spLocks noGrp="1"/>
          </p:cNvSpPr>
          <p:nvPr>
            <p:ph type="sldNum" sz="quarter" idx="12"/>
          </p:nvPr>
        </p:nvSpPr>
        <p:spPr/>
        <p:txBody>
          <a:bodyPr/>
          <a:lstStyle/>
          <a:p>
            <a:fld id="{C7E7EA83-1DFF-4F5E-A11E-3CDFDD3CA44A}" type="slidenum">
              <a:rPr lang="ru-RU" smtClean="0"/>
              <a:t>‹#›</a:t>
            </a:fld>
            <a:endParaRPr lang="ru-RU"/>
          </a:p>
        </p:txBody>
      </p:sp>
    </p:spTree>
    <p:extLst>
      <p:ext uri="{BB962C8B-B14F-4D97-AF65-F5344CB8AC3E}">
        <p14:creationId xmlns:p14="http://schemas.microsoft.com/office/powerpoint/2010/main" val="346793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818EF3-85AE-43CA-8631-9F75698DBCA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ED7C0B4-C605-4FCC-900E-B0B80421AD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CF18171-BF31-48C3-A359-4C6B2022DCB8}"/>
              </a:ext>
            </a:extLst>
          </p:cNvPr>
          <p:cNvSpPr>
            <a:spLocks noGrp="1"/>
          </p:cNvSpPr>
          <p:nvPr>
            <p:ph type="dt" sz="half" idx="10"/>
          </p:nvPr>
        </p:nvSpPr>
        <p:spPr/>
        <p:txBody>
          <a:bodyPr/>
          <a:lstStyle/>
          <a:p>
            <a:fld id="{87BCCECB-BF6B-4FB6-86A7-A74BA9D89A9B}" type="datetimeFigureOut">
              <a:rPr lang="ru-RU" smtClean="0"/>
              <a:t>27.06.2022</a:t>
            </a:fld>
            <a:endParaRPr lang="ru-RU"/>
          </a:p>
        </p:txBody>
      </p:sp>
      <p:sp>
        <p:nvSpPr>
          <p:cNvPr id="5" name="Нижний колонтитул 4">
            <a:extLst>
              <a:ext uri="{FF2B5EF4-FFF2-40B4-BE49-F238E27FC236}">
                <a16:creationId xmlns:a16="http://schemas.microsoft.com/office/drawing/2014/main" id="{FB274D6E-620C-4DA6-A622-72C1762D4CC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35407F0-9A1E-4CB1-8BC0-CDB2B2BD6069}"/>
              </a:ext>
            </a:extLst>
          </p:cNvPr>
          <p:cNvSpPr>
            <a:spLocks noGrp="1"/>
          </p:cNvSpPr>
          <p:nvPr>
            <p:ph type="sldNum" sz="quarter" idx="12"/>
          </p:nvPr>
        </p:nvSpPr>
        <p:spPr/>
        <p:txBody>
          <a:bodyPr/>
          <a:lstStyle/>
          <a:p>
            <a:fld id="{C7E7EA83-1DFF-4F5E-A11E-3CDFDD3CA44A}" type="slidenum">
              <a:rPr lang="ru-RU" smtClean="0"/>
              <a:t>‹#›</a:t>
            </a:fld>
            <a:endParaRPr lang="ru-RU"/>
          </a:p>
        </p:txBody>
      </p:sp>
    </p:spTree>
    <p:extLst>
      <p:ext uri="{BB962C8B-B14F-4D97-AF65-F5344CB8AC3E}">
        <p14:creationId xmlns:p14="http://schemas.microsoft.com/office/powerpoint/2010/main" val="367646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645612-9828-4205-BA77-8C9DE9DF972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1CD1272-0D63-446A-8FE3-CE177EC34EA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117F5D7-BC50-4140-9B28-4008326987E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0EB6689-DB38-4B1F-AC6E-E515DC12E7A8}"/>
              </a:ext>
            </a:extLst>
          </p:cNvPr>
          <p:cNvSpPr>
            <a:spLocks noGrp="1"/>
          </p:cNvSpPr>
          <p:nvPr>
            <p:ph type="dt" sz="half" idx="10"/>
          </p:nvPr>
        </p:nvSpPr>
        <p:spPr/>
        <p:txBody>
          <a:bodyPr/>
          <a:lstStyle/>
          <a:p>
            <a:fld id="{87BCCECB-BF6B-4FB6-86A7-A74BA9D89A9B}" type="datetimeFigureOut">
              <a:rPr lang="ru-RU" smtClean="0"/>
              <a:t>27.06.2022</a:t>
            </a:fld>
            <a:endParaRPr lang="ru-RU"/>
          </a:p>
        </p:txBody>
      </p:sp>
      <p:sp>
        <p:nvSpPr>
          <p:cNvPr id="6" name="Нижний колонтитул 5">
            <a:extLst>
              <a:ext uri="{FF2B5EF4-FFF2-40B4-BE49-F238E27FC236}">
                <a16:creationId xmlns:a16="http://schemas.microsoft.com/office/drawing/2014/main" id="{F9C0835B-B25C-4C3E-B847-ABCE3921577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14898ED-26A1-4A4D-B656-B53E42841C35}"/>
              </a:ext>
            </a:extLst>
          </p:cNvPr>
          <p:cNvSpPr>
            <a:spLocks noGrp="1"/>
          </p:cNvSpPr>
          <p:nvPr>
            <p:ph type="sldNum" sz="quarter" idx="12"/>
          </p:nvPr>
        </p:nvSpPr>
        <p:spPr/>
        <p:txBody>
          <a:bodyPr/>
          <a:lstStyle/>
          <a:p>
            <a:fld id="{C7E7EA83-1DFF-4F5E-A11E-3CDFDD3CA44A}" type="slidenum">
              <a:rPr lang="ru-RU" smtClean="0"/>
              <a:t>‹#›</a:t>
            </a:fld>
            <a:endParaRPr lang="ru-RU"/>
          </a:p>
        </p:txBody>
      </p:sp>
    </p:spTree>
    <p:extLst>
      <p:ext uri="{BB962C8B-B14F-4D97-AF65-F5344CB8AC3E}">
        <p14:creationId xmlns:p14="http://schemas.microsoft.com/office/powerpoint/2010/main" val="4164632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8D79A2-6BC9-4BE0-81D3-1B306B0DBC7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91C165E-103D-4523-AB31-5141A89D6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7202957-FF12-4121-887B-0BE42BE4334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B661176-CA0A-4E8F-BBA7-2322EBF2F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BAD7A06-11FC-4637-906E-BEEB66442C7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63EAC5C-DCFA-41CF-BE9F-B6464389CF2C}"/>
              </a:ext>
            </a:extLst>
          </p:cNvPr>
          <p:cNvSpPr>
            <a:spLocks noGrp="1"/>
          </p:cNvSpPr>
          <p:nvPr>
            <p:ph type="dt" sz="half" idx="10"/>
          </p:nvPr>
        </p:nvSpPr>
        <p:spPr/>
        <p:txBody>
          <a:bodyPr/>
          <a:lstStyle/>
          <a:p>
            <a:fld id="{87BCCECB-BF6B-4FB6-86A7-A74BA9D89A9B}" type="datetimeFigureOut">
              <a:rPr lang="ru-RU" smtClean="0"/>
              <a:t>27.06.2022</a:t>
            </a:fld>
            <a:endParaRPr lang="ru-RU"/>
          </a:p>
        </p:txBody>
      </p:sp>
      <p:sp>
        <p:nvSpPr>
          <p:cNvPr id="8" name="Нижний колонтитул 7">
            <a:extLst>
              <a:ext uri="{FF2B5EF4-FFF2-40B4-BE49-F238E27FC236}">
                <a16:creationId xmlns:a16="http://schemas.microsoft.com/office/drawing/2014/main" id="{20E021C3-995D-480C-ACE0-2A9519D8A97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C994DF9-4319-4BAC-A595-47D0F995094F}"/>
              </a:ext>
            </a:extLst>
          </p:cNvPr>
          <p:cNvSpPr>
            <a:spLocks noGrp="1"/>
          </p:cNvSpPr>
          <p:nvPr>
            <p:ph type="sldNum" sz="quarter" idx="12"/>
          </p:nvPr>
        </p:nvSpPr>
        <p:spPr/>
        <p:txBody>
          <a:bodyPr/>
          <a:lstStyle/>
          <a:p>
            <a:fld id="{C7E7EA83-1DFF-4F5E-A11E-3CDFDD3CA44A}" type="slidenum">
              <a:rPr lang="ru-RU" smtClean="0"/>
              <a:t>‹#›</a:t>
            </a:fld>
            <a:endParaRPr lang="ru-RU"/>
          </a:p>
        </p:txBody>
      </p:sp>
    </p:spTree>
    <p:extLst>
      <p:ext uri="{BB962C8B-B14F-4D97-AF65-F5344CB8AC3E}">
        <p14:creationId xmlns:p14="http://schemas.microsoft.com/office/powerpoint/2010/main" val="89344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3FD8BC-8AD8-41B7-BBE2-942B8B7292B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C90475D-B172-44C0-AF62-17FCCE299312}"/>
              </a:ext>
            </a:extLst>
          </p:cNvPr>
          <p:cNvSpPr>
            <a:spLocks noGrp="1"/>
          </p:cNvSpPr>
          <p:nvPr>
            <p:ph type="dt" sz="half" idx="10"/>
          </p:nvPr>
        </p:nvSpPr>
        <p:spPr/>
        <p:txBody>
          <a:bodyPr/>
          <a:lstStyle/>
          <a:p>
            <a:fld id="{87BCCECB-BF6B-4FB6-86A7-A74BA9D89A9B}" type="datetimeFigureOut">
              <a:rPr lang="ru-RU" smtClean="0"/>
              <a:t>27.06.2022</a:t>
            </a:fld>
            <a:endParaRPr lang="ru-RU"/>
          </a:p>
        </p:txBody>
      </p:sp>
      <p:sp>
        <p:nvSpPr>
          <p:cNvPr id="4" name="Нижний колонтитул 3">
            <a:extLst>
              <a:ext uri="{FF2B5EF4-FFF2-40B4-BE49-F238E27FC236}">
                <a16:creationId xmlns:a16="http://schemas.microsoft.com/office/drawing/2014/main" id="{34FF2DF0-8D37-48F7-8693-26CC30DE972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39A2865-FF48-435F-BC88-F22ED5FE5D41}"/>
              </a:ext>
            </a:extLst>
          </p:cNvPr>
          <p:cNvSpPr>
            <a:spLocks noGrp="1"/>
          </p:cNvSpPr>
          <p:nvPr>
            <p:ph type="sldNum" sz="quarter" idx="12"/>
          </p:nvPr>
        </p:nvSpPr>
        <p:spPr/>
        <p:txBody>
          <a:bodyPr/>
          <a:lstStyle/>
          <a:p>
            <a:fld id="{C7E7EA83-1DFF-4F5E-A11E-3CDFDD3CA44A}" type="slidenum">
              <a:rPr lang="ru-RU" smtClean="0"/>
              <a:t>‹#›</a:t>
            </a:fld>
            <a:endParaRPr lang="ru-RU"/>
          </a:p>
        </p:txBody>
      </p:sp>
    </p:spTree>
    <p:extLst>
      <p:ext uri="{BB962C8B-B14F-4D97-AF65-F5344CB8AC3E}">
        <p14:creationId xmlns:p14="http://schemas.microsoft.com/office/powerpoint/2010/main" val="3727203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E23A90C8-540F-4585-9BD4-8CBA3A29301C}"/>
              </a:ext>
            </a:extLst>
          </p:cNvPr>
          <p:cNvSpPr>
            <a:spLocks noGrp="1"/>
          </p:cNvSpPr>
          <p:nvPr>
            <p:ph type="dt" sz="half" idx="10"/>
          </p:nvPr>
        </p:nvSpPr>
        <p:spPr/>
        <p:txBody>
          <a:bodyPr/>
          <a:lstStyle/>
          <a:p>
            <a:fld id="{87BCCECB-BF6B-4FB6-86A7-A74BA9D89A9B}" type="datetimeFigureOut">
              <a:rPr lang="ru-RU" smtClean="0"/>
              <a:t>27.06.2022</a:t>
            </a:fld>
            <a:endParaRPr lang="ru-RU"/>
          </a:p>
        </p:txBody>
      </p:sp>
      <p:sp>
        <p:nvSpPr>
          <p:cNvPr id="3" name="Нижний колонтитул 2">
            <a:extLst>
              <a:ext uri="{FF2B5EF4-FFF2-40B4-BE49-F238E27FC236}">
                <a16:creationId xmlns:a16="http://schemas.microsoft.com/office/drawing/2014/main" id="{8CC11DD2-5DA3-48F8-91F1-D343AA402A6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8EAC6B6-842F-45C2-9AD0-117A12E1E1F3}"/>
              </a:ext>
            </a:extLst>
          </p:cNvPr>
          <p:cNvSpPr>
            <a:spLocks noGrp="1"/>
          </p:cNvSpPr>
          <p:nvPr>
            <p:ph type="sldNum" sz="quarter" idx="12"/>
          </p:nvPr>
        </p:nvSpPr>
        <p:spPr/>
        <p:txBody>
          <a:bodyPr/>
          <a:lstStyle/>
          <a:p>
            <a:fld id="{C7E7EA83-1DFF-4F5E-A11E-3CDFDD3CA44A}" type="slidenum">
              <a:rPr lang="ru-RU" smtClean="0"/>
              <a:t>‹#›</a:t>
            </a:fld>
            <a:endParaRPr lang="ru-RU"/>
          </a:p>
        </p:txBody>
      </p:sp>
    </p:spTree>
    <p:extLst>
      <p:ext uri="{BB962C8B-B14F-4D97-AF65-F5344CB8AC3E}">
        <p14:creationId xmlns:p14="http://schemas.microsoft.com/office/powerpoint/2010/main" val="4118448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468795-27A4-4085-A620-8667D4B6429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2C08040-CD61-4546-AF69-965A4FF326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F4865C4-7C41-4E23-AF19-DEE074587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ACE5C8F-24BF-482B-9F7A-2CB4603F7726}"/>
              </a:ext>
            </a:extLst>
          </p:cNvPr>
          <p:cNvSpPr>
            <a:spLocks noGrp="1"/>
          </p:cNvSpPr>
          <p:nvPr>
            <p:ph type="dt" sz="half" idx="10"/>
          </p:nvPr>
        </p:nvSpPr>
        <p:spPr/>
        <p:txBody>
          <a:bodyPr/>
          <a:lstStyle/>
          <a:p>
            <a:fld id="{87BCCECB-BF6B-4FB6-86A7-A74BA9D89A9B}" type="datetimeFigureOut">
              <a:rPr lang="ru-RU" smtClean="0"/>
              <a:t>27.06.2022</a:t>
            </a:fld>
            <a:endParaRPr lang="ru-RU"/>
          </a:p>
        </p:txBody>
      </p:sp>
      <p:sp>
        <p:nvSpPr>
          <p:cNvPr id="6" name="Нижний колонтитул 5">
            <a:extLst>
              <a:ext uri="{FF2B5EF4-FFF2-40B4-BE49-F238E27FC236}">
                <a16:creationId xmlns:a16="http://schemas.microsoft.com/office/drawing/2014/main" id="{47BFEB54-D7AA-40CE-9B3E-C60C49E2064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75F9E03-A215-4104-B207-2675AAC1E2E1}"/>
              </a:ext>
            </a:extLst>
          </p:cNvPr>
          <p:cNvSpPr>
            <a:spLocks noGrp="1"/>
          </p:cNvSpPr>
          <p:nvPr>
            <p:ph type="sldNum" sz="quarter" idx="12"/>
          </p:nvPr>
        </p:nvSpPr>
        <p:spPr/>
        <p:txBody>
          <a:bodyPr/>
          <a:lstStyle/>
          <a:p>
            <a:fld id="{C7E7EA83-1DFF-4F5E-A11E-3CDFDD3CA44A}" type="slidenum">
              <a:rPr lang="ru-RU" smtClean="0"/>
              <a:t>‹#›</a:t>
            </a:fld>
            <a:endParaRPr lang="ru-RU"/>
          </a:p>
        </p:txBody>
      </p:sp>
    </p:spTree>
    <p:extLst>
      <p:ext uri="{BB962C8B-B14F-4D97-AF65-F5344CB8AC3E}">
        <p14:creationId xmlns:p14="http://schemas.microsoft.com/office/powerpoint/2010/main" val="1453013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D7612A-CF60-437B-B6D4-306234CBE99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6E5185B-F291-496A-BC72-1062A2899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C9347DD-C783-450E-B453-552923762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5F94C28-684C-4B6B-A335-A697AD53EABC}"/>
              </a:ext>
            </a:extLst>
          </p:cNvPr>
          <p:cNvSpPr>
            <a:spLocks noGrp="1"/>
          </p:cNvSpPr>
          <p:nvPr>
            <p:ph type="dt" sz="half" idx="10"/>
          </p:nvPr>
        </p:nvSpPr>
        <p:spPr/>
        <p:txBody>
          <a:bodyPr/>
          <a:lstStyle/>
          <a:p>
            <a:fld id="{87BCCECB-BF6B-4FB6-86A7-A74BA9D89A9B}" type="datetimeFigureOut">
              <a:rPr lang="ru-RU" smtClean="0"/>
              <a:t>27.06.2022</a:t>
            </a:fld>
            <a:endParaRPr lang="ru-RU"/>
          </a:p>
        </p:txBody>
      </p:sp>
      <p:sp>
        <p:nvSpPr>
          <p:cNvPr id="6" name="Нижний колонтитул 5">
            <a:extLst>
              <a:ext uri="{FF2B5EF4-FFF2-40B4-BE49-F238E27FC236}">
                <a16:creationId xmlns:a16="http://schemas.microsoft.com/office/drawing/2014/main" id="{0803B578-A1B6-4F15-BA93-6AD06BF3332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F6B3308-733D-49F6-8EA6-B1E064B0EA6B}"/>
              </a:ext>
            </a:extLst>
          </p:cNvPr>
          <p:cNvSpPr>
            <a:spLocks noGrp="1"/>
          </p:cNvSpPr>
          <p:nvPr>
            <p:ph type="sldNum" sz="quarter" idx="12"/>
          </p:nvPr>
        </p:nvSpPr>
        <p:spPr/>
        <p:txBody>
          <a:bodyPr/>
          <a:lstStyle/>
          <a:p>
            <a:fld id="{C7E7EA83-1DFF-4F5E-A11E-3CDFDD3CA44A}" type="slidenum">
              <a:rPr lang="ru-RU" smtClean="0"/>
              <a:t>‹#›</a:t>
            </a:fld>
            <a:endParaRPr lang="ru-RU"/>
          </a:p>
        </p:txBody>
      </p:sp>
    </p:spTree>
    <p:extLst>
      <p:ext uri="{BB962C8B-B14F-4D97-AF65-F5344CB8AC3E}">
        <p14:creationId xmlns:p14="http://schemas.microsoft.com/office/powerpoint/2010/main" val="2781348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F5A924-E233-498A-86A6-E55C423B7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934BDFD-96DB-4F8E-9A67-E7BD71277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8DB6DF0-2CFD-4AE7-B57A-8C517F5A84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CCECB-BF6B-4FB6-86A7-A74BA9D89A9B}" type="datetimeFigureOut">
              <a:rPr lang="ru-RU" smtClean="0"/>
              <a:t>27.06.2022</a:t>
            </a:fld>
            <a:endParaRPr lang="ru-RU"/>
          </a:p>
        </p:txBody>
      </p:sp>
      <p:sp>
        <p:nvSpPr>
          <p:cNvPr id="5" name="Нижний колонтитул 4">
            <a:extLst>
              <a:ext uri="{FF2B5EF4-FFF2-40B4-BE49-F238E27FC236}">
                <a16:creationId xmlns:a16="http://schemas.microsoft.com/office/drawing/2014/main" id="{A79774AC-F42C-40E2-8104-7399051ED3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A274B4F-73CC-4C1B-AD12-935522A0F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7EA83-1DFF-4F5E-A11E-3CDFDD3CA44A}" type="slidenum">
              <a:rPr lang="ru-RU" smtClean="0"/>
              <a:t>‹#›</a:t>
            </a:fld>
            <a:endParaRPr lang="ru-RU"/>
          </a:p>
        </p:txBody>
      </p:sp>
    </p:spTree>
    <p:extLst>
      <p:ext uri="{BB962C8B-B14F-4D97-AF65-F5344CB8AC3E}">
        <p14:creationId xmlns:p14="http://schemas.microsoft.com/office/powerpoint/2010/main" val="315523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20.png"/><Relationship Id="rId7" Type="http://schemas.openxmlformats.org/officeDocument/2006/relationships/image" Target="../media/image57.jp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jpg"/><Relationship Id="rId11" Type="http://schemas.openxmlformats.org/officeDocument/2006/relationships/image" Target="../media/image61.jpg"/><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1.png"/><Relationship Id="rId9" Type="http://schemas.openxmlformats.org/officeDocument/2006/relationships/image" Target="../media/image59.jpg"/></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2.jpg"/><Relationship Id="rId7" Type="http://schemas.openxmlformats.org/officeDocument/2006/relationships/image" Target="../media/image6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3.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74.jp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63.png"/><Relationship Id="rId7" Type="http://schemas.openxmlformats.org/officeDocument/2006/relationships/image" Target="../media/image8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4.jpg"/><Relationship Id="rId5" Type="http://schemas.openxmlformats.org/officeDocument/2006/relationships/image" Target="../media/image7.png"/><Relationship Id="rId4" Type="http://schemas.openxmlformats.org/officeDocument/2006/relationships/image" Target="../media/image81.png"/><Relationship Id="rId9" Type="http://schemas.openxmlformats.org/officeDocument/2006/relationships/image" Target="../media/image8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63.png"/><Relationship Id="rId7" Type="http://schemas.openxmlformats.org/officeDocument/2006/relationships/image" Target="../media/image89.jpg"/><Relationship Id="rId12" Type="http://schemas.openxmlformats.org/officeDocument/2006/relationships/image" Target="../media/image9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8.jpg"/><Relationship Id="rId11" Type="http://schemas.openxmlformats.org/officeDocument/2006/relationships/image" Target="../media/image93.jpg"/><Relationship Id="rId5" Type="http://schemas.openxmlformats.org/officeDocument/2006/relationships/image" Target="../media/image7.png"/><Relationship Id="rId10" Type="http://schemas.openxmlformats.org/officeDocument/2006/relationships/image" Target="../media/image92.jpg"/><Relationship Id="rId4" Type="http://schemas.openxmlformats.org/officeDocument/2006/relationships/image" Target="../media/image81.png"/><Relationship Id="rId9" Type="http://schemas.openxmlformats.org/officeDocument/2006/relationships/image" Target="../media/image91.jp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7.jpg"/><Relationship Id="rId5" Type="http://schemas.openxmlformats.org/officeDocument/2006/relationships/image" Target="../media/image96.jpeg"/><Relationship Id="rId4" Type="http://schemas.openxmlformats.org/officeDocument/2006/relationships/image" Target="../media/image95.jpg"/></Relationships>
</file>

<file path=ppt/slides/_rels/slide22.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63.png"/><Relationship Id="rId7" Type="http://schemas.openxmlformats.org/officeDocument/2006/relationships/image" Target="../media/image99.jpg"/><Relationship Id="rId12" Type="http://schemas.openxmlformats.org/officeDocument/2006/relationships/image" Target="../media/image10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3.jpg"/><Relationship Id="rId5" Type="http://schemas.openxmlformats.org/officeDocument/2006/relationships/image" Target="../media/image98.jpg"/><Relationship Id="rId10" Type="http://schemas.openxmlformats.org/officeDocument/2006/relationships/image" Target="../media/image102.jpg"/><Relationship Id="rId4" Type="http://schemas.openxmlformats.org/officeDocument/2006/relationships/image" Target="../media/image95.jpg"/><Relationship Id="rId9" Type="http://schemas.openxmlformats.org/officeDocument/2006/relationships/image" Target="../media/image101.jpg"/></Relationships>
</file>

<file path=ppt/slides/_rels/slide2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2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5.jpg"/><Relationship Id="rId7" Type="http://schemas.openxmlformats.org/officeDocument/2006/relationships/image" Target="../media/image1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6.jp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0.png"/><Relationship Id="rId7"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jpg"/><Relationship Id="rId3" Type="http://schemas.openxmlformats.org/officeDocument/2006/relationships/image" Target="../media/image20.png"/><Relationship Id="rId7" Type="http://schemas.openxmlformats.org/officeDocument/2006/relationships/image" Target="../media/image119.jpg"/><Relationship Id="rId12" Type="http://schemas.openxmlformats.org/officeDocument/2006/relationships/image" Target="../media/image12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8.jpg"/><Relationship Id="rId11" Type="http://schemas.openxmlformats.org/officeDocument/2006/relationships/image" Target="../media/image123.jpg"/><Relationship Id="rId5" Type="http://schemas.openxmlformats.org/officeDocument/2006/relationships/image" Target="../media/image7.png"/><Relationship Id="rId10" Type="http://schemas.openxmlformats.org/officeDocument/2006/relationships/image" Target="../media/image122.png"/><Relationship Id="rId4" Type="http://schemas.openxmlformats.org/officeDocument/2006/relationships/image" Target="../media/image113.png"/><Relationship Id="rId9" Type="http://schemas.openxmlformats.org/officeDocument/2006/relationships/image" Target="../media/image121.jp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4.jp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7.png"/><Relationship Id="rId4" Type="http://schemas.openxmlformats.org/officeDocument/2006/relationships/image" Target="../media/image4.jp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3" Type="http://schemas.openxmlformats.org/officeDocument/2006/relationships/image" Target="../media/image20.png"/><Relationship Id="rId7" Type="http://schemas.openxmlformats.org/officeDocument/2006/relationships/image" Target="../media/image27.jpg"/><Relationship Id="rId12"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31.jpg"/><Relationship Id="rId5" Type="http://schemas.openxmlformats.org/officeDocument/2006/relationships/image" Target="../media/image7.png"/><Relationship Id="rId10" Type="http://schemas.openxmlformats.org/officeDocument/2006/relationships/image" Target="../media/image30.jpg"/><Relationship Id="rId4" Type="http://schemas.openxmlformats.org/officeDocument/2006/relationships/image" Target="../media/image21.png"/><Relationship Id="rId9" Type="http://schemas.openxmlformats.org/officeDocument/2006/relationships/image" Target="../media/image29.jp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20.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7.png"/><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42.jp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20.png"/><Relationship Id="rId7" Type="http://schemas.openxmlformats.org/officeDocument/2006/relationships/image" Target="../media/image4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7.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629C459-21CA-428E-AE2A-B3BDD0EACAF4}"/>
              </a:ext>
            </a:extLst>
          </p:cNvPr>
          <p:cNvPicPr>
            <a:picLocks noChangeAspect="1"/>
          </p:cNvPicPr>
          <p:nvPr/>
        </p:nvPicPr>
        <p:blipFill>
          <a:blip r:embed="rId2"/>
          <a:stretch>
            <a:fillRect/>
          </a:stretch>
        </p:blipFill>
        <p:spPr>
          <a:xfrm>
            <a:off x="205363" y="126872"/>
            <a:ext cx="1185846" cy="885628"/>
          </a:xfrm>
          <a:prstGeom prst="rect">
            <a:avLst/>
          </a:prstGeom>
        </p:spPr>
      </p:pic>
      <p:sp>
        <p:nvSpPr>
          <p:cNvPr id="11" name="TextBox 10">
            <a:extLst>
              <a:ext uri="{FF2B5EF4-FFF2-40B4-BE49-F238E27FC236}">
                <a16:creationId xmlns:a16="http://schemas.microsoft.com/office/drawing/2014/main" id="{F1096836-5D37-4F49-9E9A-37A799DD60A3}"/>
              </a:ext>
            </a:extLst>
          </p:cNvPr>
          <p:cNvSpPr txBox="1"/>
          <p:nvPr/>
        </p:nvSpPr>
        <p:spPr>
          <a:xfrm>
            <a:off x="1222191" y="2828834"/>
            <a:ext cx="6096000" cy="1754326"/>
          </a:xfrm>
          <a:prstGeom prst="rect">
            <a:avLst/>
          </a:prstGeom>
          <a:noFill/>
        </p:spPr>
        <p:txBody>
          <a:bodyPr wrap="square">
            <a:spAutoFit/>
          </a:bodyPr>
          <a:lstStyle/>
          <a:p>
            <a:pPr marR="0" algn="l" rtl="0"/>
            <a:r>
              <a:rPr lang="ru-RU" sz="3600" b="1" i="0" u="none" strike="noStrike" dirty="0">
                <a:solidFill>
                  <a:srgbClr val="92D050"/>
                </a:solidFill>
                <a:latin typeface="Arial" panose="020B0604020202020204" pitchFamily="34" charset="0"/>
              </a:rPr>
              <a:t>Складская программа </a:t>
            </a:r>
            <a:endParaRPr lang="ru-RU" sz="3600" b="0" i="0" u="none" strike="noStrike" dirty="0">
              <a:solidFill>
                <a:prstClr val="black"/>
              </a:solidFill>
              <a:latin typeface="Arial" panose="020B0604020202020204" pitchFamily="34" charset="0"/>
            </a:endParaRPr>
          </a:p>
          <a:p>
            <a:pPr marR="0" algn="l" rtl="0"/>
            <a:r>
              <a:rPr lang="ru-RU" sz="3600" b="1" i="0" u="none" strike="noStrike" baseline="0" dirty="0">
                <a:solidFill>
                  <a:srgbClr val="92D050"/>
                </a:solidFill>
                <a:latin typeface="Arial" panose="020B0604020202020204" pitchFamily="34" charset="0"/>
              </a:rPr>
              <a:t>ХОГАРТ </a:t>
            </a:r>
            <a:r>
              <a:rPr lang="ru-RU" sz="3600" b="1" dirty="0">
                <a:solidFill>
                  <a:srgbClr val="92D050"/>
                </a:solidFill>
                <a:latin typeface="Arial" panose="020B0604020202020204" pitchFamily="34" charset="0"/>
              </a:rPr>
              <a:t>«Керамика(</a:t>
            </a:r>
            <a:r>
              <a:rPr lang="ru-RU" sz="3600" b="1" dirty="0" err="1">
                <a:solidFill>
                  <a:srgbClr val="92D050"/>
                </a:solidFill>
                <a:latin typeface="Arial" panose="020B0604020202020204" pitchFamily="34" charset="0"/>
              </a:rPr>
              <a:t>Санфаянс</a:t>
            </a:r>
            <a:r>
              <a:rPr lang="ru-RU" sz="3600" b="1" dirty="0">
                <a:solidFill>
                  <a:srgbClr val="92D050"/>
                </a:solidFill>
                <a:latin typeface="Arial" panose="020B0604020202020204" pitchFamily="34" charset="0"/>
              </a:rPr>
              <a:t>)»</a:t>
            </a:r>
            <a:endParaRPr lang="ru-RU" sz="3600" b="0" i="0" u="none" strike="noStrike" baseline="0" dirty="0">
              <a:solidFill>
                <a:prstClr val="black"/>
              </a:solidFill>
              <a:latin typeface="Arial" panose="020B0604020202020204" pitchFamily="34" charset="0"/>
            </a:endParaRPr>
          </a:p>
        </p:txBody>
      </p:sp>
      <p:pic>
        <p:nvPicPr>
          <p:cNvPr id="4" name="Рисунок 3">
            <a:extLst>
              <a:ext uri="{FF2B5EF4-FFF2-40B4-BE49-F238E27FC236}">
                <a16:creationId xmlns:a16="http://schemas.microsoft.com/office/drawing/2014/main" id="{C01C83C8-27A8-3209-9929-457D6F9DE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437" y="2247034"/>
            <a:ext cx="4988578" cy="2887029"/>
          </a:xfrm>
          <a:prstGeom prst="rect">
            <a:avLst/>
          </a:prstGeom>
        </p:spPr>
      </p:pic>
    </p:spTree>
    <p:extLst>
      <p:ext uri="{BB962C8B-B14F-4D97-AF65-F5344CB8AC3E}">
        <p14:creationId xmlns:p14="http://schemas.microsoft.com/office/powerpoint/2010/main" val="3941043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DE60A4D-6F52-227F-F7FD-EE0756FF3CD9}"/>
              </a:ext>
            </a:extLst>
          </p:cNvPr>
          <p:cNvPicPr>
            <a:picLocks noChangeAspect="1"/>
          </p:cNvPicPr>
          <p:nvPr/>
        </p:nvPicPr>
        <p:blipFill>
          <a:blip r:embed="rId3"/>
          <a:stretch>
            <a:fillRect/>
          </a:stretch>
        </p:blipFill>
        <p:spPr>
          <a:xfrm>
            <a:off x="11900337" y="0"/>
            <a:ext cx="308159" cy="205560"/>
          </a:xfrm>
          <a:prstGeom prst="rect">
            <a:avLst/>
          </a:prstGeom>
        </p:spPr>
      </p:pic>
      <p:sp>
        <p:nvSpPr>
          <p:cNvPr id="26" name="TextBox 25">
            <a:extLst>
              <a:ext uri="{FF2B5EF4-FFF2-40B4-BE49-F238E27FC236}">
                <a16:creationId xmlns:a16="http://schemas.microsoft.com/office/drawing/2014/main" id="{C5B21826-FD59-5978-C96F-CCFC85168736}"/>
              </a:ext>
            </a:extLst>
          </p:cNvPr>
          <p:cNvSpPr txBox="1"/>
          <p:nvPr/>
        </p:nvSpPr>
        <p:spPr>
          <a:xfrm>
            <a:off x="7726260" y="1136680"/>
            <a:ext cx="4117453" cy="2492990"/>
          </a:xfrm>
          <a:prstGeom prst="rect">
            <a:avLst/>
          </a:prstGeom>
          <a:noFill/>
        </p:spPr>
        <p:txBody>
          <a:bodyPr wrap="square">
            <a:spAutoFit/>
          </a:bodyPr>
          <a:lstStyle/>
          <a:p>
            <a:pPr marR="0" algn="l" rtl="0"/>
            <a:r>
              <a:rPr lang="ru-RU" sz="1200" b="0" i="0" u="none" strike="noStrike" dirty="0">
                <a:solidFill>
                  <a:srgbClr val="000000"/>
                </a:solidFill>
                <a:latin typeface="MuseoSan"/>
              </a:rPr>
              <a:t>Несмотря на молодость, компания успела прекрасно зарекомендовать себя во многих странах мира. Свой возраст фирма отсчитывает с 1987 года. В городке </a:t>
            </a:r>
            <a:r>
              <a:rPr lang="ru-RU" sz="1200" b="0" i="0" u="none" strike="noStrike" dirty="0" err="1">
                <a:solidFill>
                  <a:srgbClr val="000000"/>
                </a:solidFill>
                <a:latin typeface="MuseoSan"/>
              </a:rPr>
              <a:t>Чивита-Кастеллане</a:t>
            </a:r>
            <a:r>
              <a:rPr lang="ru-RU" sz="1200" b="0" i="0" u="none" strike="noStrike" dirty="0">
                <a:solidFill>
                  <a:srgbClr val="000000"/>
                </a:solidFill>
                <a:latin typeface="MuseoSan"/>
              </a:rPr>
              <a:t>, знаменитом центре керамики Италии, появились первые изделия </a:t>
            </a:r>
            <a:r>
              <a:rPr lang="ru-RU" sz="1200" b="0" i="0" u="none" strike="noStrike" dirty="0" err="1">
                <a:solidFill>
                  <a:srgbClr val="000000"/>
                </a:solidFill>
                <a:latin typeface="MuseoSan"/>
              </a:rPr>
              <a:t>the.Artceram</a:t>
            </a:r>
            <a:r>
              <a:rPr lang="ru-RU" sz="1200" b="0" i="0" u="none" strike="noStrike" dirty="0">
                <a:solidFill>
                  <a:srgbClr val="000000"/>
                </a:solidFill>
                <a:latin typeface="MuseoSan"/>
              </a:rPr>
              <a:t> – раковины для ванных комнат. Они были выполнены в классическом стиле домашнего комфорта.</a:t>
            </a:r>
            <a:endParaRPr lang="ru-RU" sz="1200" b="0" i="0" u="none" strike="noStrike" dirty="0">
              <a:solidFill>
                <a:prstClr val="black"/>
              </a:solidFill>
              <a:latin typeface="Arial" panose="020B0604020202020204" pitchFamily="34" charset="0"/>
            </a:endParaRPr>
          </a:p>
          <a:p>
            <a:pPr marR="0" algn="l" rtl="0"/>
            <a:endParaRPr lang="ru-RU" sz="1200" b="0" i="0" u="none" strike="noStrike" baseline="0" dirty="0">
              <a:solidFill>
                <a:prstClr val="black"/>
              </a:solidFill>
              <a:latin typeface="Arial" panose="020B0604020202020204" pitchFamily="34" charset="0"/>
            </a:endParaRPr>
          </a:p>
          <a:p>
            <a:pPr marR="0" algn="l" rtl="0"/>
            <a:r>
              <a:rPr lang="ru-RU" sz="1200" b="0" i="0" u="none" strike="noStrike" baseline="0" dirty="0">
                <a:solidFill>
                  <a:srgbClr val="000000"/>
                </a:solidFill>
                <a:latin typeface="MuseoSan"/>
              </a:rPr>
              <a:t>В начале XX века бренд окончательно обрел собственный узнаваемый стиль. Основатель компании Валентино </a:t>
            </a:r>
            <a:r>
              <a:rPr lang="ru-RU" sz="1200" b="0" i="0" u="none" strike="noStrike" baseline="0" dirty="0" err="1">
                <a:solidFill>
                  <a:srgbClr val="000000"/>
                </a:solidFill>
                <a:latin typeface="MuseoSan"/>
              </a:rPr>
              <a:t>Брунелли</a:t>
            </a:r>
            <a:r>
              <a:rPr lang="ru-RU" sz="1200" b="0" i="0" u="none" strike="noStrike" baseline="0" dirty="0">
                <a:solidFill>
                  <a:srgbClr val="000000"/>
                </a:solidFill>
                <a:latin typeface="MuseoSan"/>
              </a:rPr>
              <a:t> уступил место молодому амбициозному Альберто </a:t>
            </a:r>
            <a:r>
              <a:rPr lang="ru-RU" sz="1200" b="0" i="0" u="none" strike="noStrike" baseline="0" dirty="0" err="1">
                <a:solidFill>
                  <a:srgbClr val="000000"/>
                </a:solidFill>
                <a:latin typeface="MuseoSan"/>
              </a:rPr>
              <a:t>Брунелли</a:t>
            </a:r>
            <a:r>
              <a:rPr lang="ru-RU" sz="1200" b="0" i="0" u="none" strike="noStrike" baseline="0" dirty="0">
                <a:solidFill>
                  <a:srgbClr val="000000"/>
                </a:solidFill>
                <a:latin typeface="MuseoSan"/>
              </a:rPr>
              <a:t>, который полностью поменял взгляд на сантехнику. </a:t>
            </a:r>
            <a:endParaRPr lang="ru-RU" sz="1200" b="0" i="0" u="none" strike="noStrike" baseline="0" dirty="0">
              <a:solidFill>
                <a:prstClr val="black"/>
              </a:solidFill>
              <a:latin typeface="Arial" panose="020B0604020202020204" pitchFamily="34" charset="0"/>
            </a:endParaRPr>
          </a:p>
        </p:txBody>
      </p:sp>
      <p:pic>
        <p:nvPicPr>
          <p:cNvPr id="5" name="Рисунок 4">
            <a:extLst>
              <a:ext uri="{FF2B5EF4-FFF2-40B4-BE49-F238E27FC236}">
                <a16:creationId xmlns:a16="http://schemas.microsoft.com/office/drawing/2014/main" id="{85EE2A6D-55CE-C2DE-2E11-35B88B0916B4}"/>
              </a:ext>
            </a:extLst>
          </p:cNvPr>
          <p:cNvPicPr>
            <a:picLocks noChangeAspect="1"/>
          </p:cNvPicPr>
          <p:nvPr/>
        </p:nvPicPr>
        <p:blipFill>
          <a:blip r:embed="rId4"/>
          <a:stretch>
            <a:fillRect/>
          </a:stretch>
        </p:blipFill>
        <p:spPr>
          <a:xfrm>
            <a:off x="10017880" y="102780"/>
            <a:ext cx="1676374" cy="405744"/>
          </a:xfrm>
          <a:prstGeom prst="rect">
            <a:avLst/>
          </a:prstGeom>
        </p:spPr>
      </p:pic>
      <p:pic>
        <p:nvPicPr>
          <p:cNvPr id="8" name="Рисунок 7">
            <a:extLst>
              <a:ext uri="{FF2B5EF4-FFF2-40B4-BE49-F238E27FC236}">
                <a16:creationId xmlns:a16="http://schemas.microsoft.com/office/drawing/2014/main" id="{A3498CE7-7A4C-2A84-85BC-E8436618BF5F}"/>
              </a:ext>
            </a:extLst>
          </p:cNvPr>
          <p:cNvPicPr>
            <a:picLocks noChangeAspect="1"/>
          </p:cNvPicPr>
          <p:nvPr/>
        </p:nvPicPr>
        <p:blipFill>
          <a:blip r:embed="rId5"/>
          <a:stretch>
            <a:fillRect/>
          </a:stretch>
        </p:blipFill>
        <p:spPr>
          <a:xfrm>
            <a:off x="1170766" y="1012500"/>
            <a:ext cx="6429659" cy="2772658"/>
          </a:xfrm>
          <a:prstGeom prst="rect">
            <a:avLst/>
          </a:prstGeom>
        </p:spPr>
      </p:pic>
      <p:pic>
        <p:nvPicPr>
          <p:cNvPr id="13" name="Рисунок 12">
            <a:extLst>
              <a:ext uri="{FF2B5EF4-FFF2-40B4-BE49-F238E27FC236}">
                <a16:creationId xmlns:a16="http://schemas.microsoft.com/office/drawing/2014/main" id="{8164F118-AADA-5818-48DC-6D0536676B03}"/>
              </a:ext>
            </a:extLst>
          </p:cNvPr>
          <p:cNvPicPr>
            <a:picLocks noChangeAspect="1"/>
          </p:cNvPicPr>
          <p:nvPr/>
        </p:nvPicPr>
        <p:blipFill>
          <a:blip r:embed="rId6"/>
          <a:stretch>
            <a:fillRect/>
          </a:stretch>
        </p:blipFill>
        <p:spPr>
          <a:xfrm>
            <a:off x="1170766" y="4051719"/>
            <a:ext cx="3135115" cy="1516781"/>
          </a:xfrm>
          <a:prstGeom prst="rect">
            <a:avLst/>
          </a:prstGeom>
        </p:spPr>
      </p:pic>
      <p:pic>
        <p:nvPicPr>
          <p:cNvPr id="16" name="Рисунок 15">
            <a:extLst>
              <a:ext uri="{FF2B5EF4-FFF2-40B4-BE49-F238E27FC236}">
                <a16:creationId xmlns:a16="http://schemas.microsoft.com/office/drawing/2014/main" id="{EED5AB40-1A65-D05C-3A08-7B3D4D14E8AC}"/>
              </a:ext>
            </a:extLst>
          </p:cNvPr>
          <p:cNvPicPr>
            <a:picLocks noChangeAspect="1"/>
          </p:cNvPicPr>
          <p:nvPr/>
        </p:nvPicPr>
        <p:blipFill>
          <a:blip r:embed="rId7"/>
          <a:stretch>
            <a:fillRect/>
          </a:stretch>
        </p:blipFill>
        <p:spPr>
          <a:xfrm>
            <a:off x="4574561" y="4051719"/>
            <a:ext cx="3042878" cy="1516781"/>
          </a:xfrm>
          <a:prstGeom prst="rect">
            <a:avLst/>
          </a:prstGeom>
        </p:spPr>
      </p:pic>
    </p:spTree>
    <p:extLst>
      <p:ext uri="{BB962C8B-B14F-4D97-AF65-F5344CB8AC3E}">
        <p14:creationId xmlns:p14="http://schemas.microsoft.com/office/powerpoint/2010/main" val="329455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DE60A4D-6F52-227F-F7FD-EE0756FF3CD9}"/>
              </a:ext>
            </a:extLst>
          </p:cNvPr>
          <p:cNvPicPr>
            <a:picLocks noChangeAspect="1"/>
          </p:cNvPicPr>
          <p:nvPr/>
        </p:nvPicPr>
        <p:blipFill>
          <a:blip r:embed="rId3"/>
          <a:stretch>
            <a:fillRect/>
          </a:stretch>
        </p:blipFill>
        <p:spPr>
          <a:xfrm>
            <a:off x="11900337" y="0"/>
            <a:ext cx="308159" cy="205560"/>
          </a:xfrm>
          <a:prstGeom prst="rect">
            <a:avLst/>
          </a:prstGeom>
        </p:spPr>
      </p:pic>
      <p:pic>
        <p:nvPicPr>
          <p:cNvPr id="5" name="Рисунок 4">
            <a:extLst>
              <a:ext uri="{FF2B5EF4-FFF2-40B4-BE49-F238E27FC236}">
                <a16:creationId xmlns:a16="http://schemas.microsoft.com/office/drawing/2014/main" id="{85EE2A6D-55CE-C2DE-2E11-35B88B0916B4}"/>
              </a:ext>
            </a:extLst>
          </p:cNvPr>
          <p:cNvPicPr>
            <a:picLocks noChangeAspect="1"/>
          </p:cNvPicPr>
          <p:nvPr/>
        </p:nvPicPr>
        <p:blipFill>
          <a:blip r:embed="rId4"/>
          <a:stretch>
            <a:fillRect/>
          </a:stretch>
        </p:blipFill>
        <p:spPr>
          <a:xfrm>
            <a:off x="10017880" y="102780"/>
            <a:ext cx="1676374" cy="405744"/>
          </a:xfrm>
          <a:prstGeom prst="rect">
            <a:avLst/>
          </a:prstGeom>
        </p:spPr>
      </p:pic>
      <p:pic>
        <p:nvPicPr>
          <p:cNvPr id="3" name="Рисунок 2">
            <a:extLst>
              <a:ext uri="{FF2B5EF4-FFF2-40B4-BE49-F238E27FC236}">
                <a16:creationId xmlns:a16="http://schemas.microsoft.com/office/drawing/2014/main" id="{7834F3A7-A4AF-D17B-2EED-9C109AD69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067" y="1195824"/>
            <a:ext cx="2026466" cy="2601199"/>
          </a:xfrm>
          <a:prstGeom prst="rect">
            <a:avLst/>
          </a:prstGeom>
        </p:spPr>
      </p:pic>
      <p:sp>
        <p:nvSpPr>
          <p:cNvPr id="11" name="TextBox 10">
            <a:extLst>
              <a:ext uri="{FF2B5EF4-FFF2-40B4-BE49-F238E27FC236}">
                <a16:creationId xmlns:a16="http://schemas.microsoft.com/office/drawing/2014/main" id="{46F6B83F-2BF7-0858-6685-15961A05F6BC}"/>
              </a:ext>
            </a:extLst>
          </p:cNvPr>
          <p:cNvSpPr txBox="1"/>
          <p:nvPr/>
        </p:nvSpPr>
        <p:spPr>
          <a:xfrm>
            <a:off x="2179041" y="3520024"/>
            <a:ext cx="1243667" cy="276999"/>
          </a:xfrm>
          <a:prstGeom prst="rect">
            <a:avLst/>
          </a:prstGeom>
          <a:noFill/>
        </p:spPr>
        <p:txBody>
          <a:bodyPr wrap="square">
            <a:spAutoFit/>
          </a:bodyPr>
          <a:lstStyle/>
          <a:p>
            <a:r>
              <a:rPr lang="en-US" sz="1200" b="1" dirty="0"/>
              <a:t>A16</a:t>
            </a:r>
            <a:endParaRPr lang="ru-RU" sz="1200" b="1" dirty="0"/>
          </a:p>
        </p:txBody>
      </p:sp>
      <p:pic>
        <p:nvPicPr>
          <p:cNvPr id="7" name="Рисунок 6">
            <a:extLst>
              <a:ext uri="{FF2B5EF4-FFF2-40B4-BE49-F238E27FC236}">
                <a16:creationId xmlns:a16="http://schemas.microsoft.com/office/drawing/2014/main" id="{EFCCE098-D17C-F38A-A70C-B2342E2BB3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8351" y="1195824"/>
            <a:ext cx="2026466" cy="2601199"/>
          </a:xfrm>
          <a:prstGeom prst="rect">
            <a:avLst/>
          </a:prstGeom>
        </p:spPr>
      </p:pic>
      <p:sp>
        <p:nvSpPr>
          <p:cNvPr id="15" name="TextBox 14">
            <a:extLst>
              <a:ext uri="{FF2B5EF4-FFF2-40B4-BE49-F238E27FC236}">
                <a16:creationId xmlns:a16="http://schemas.microsoft.com/office/drawing/2014/main" id="{DAA06736-C94E-9F56-D8BB-C52A37323AEC}"/>
              </a:ext>
            </a:extLst>
          </p:cNvPr>
          <p:cNvSpPr txBox="1"/>
          <p:nvPr/>
        </p:nvSpPr>
        <p:spPr>
          <a:xfrm>
            <a:off x="4740688" y="1211777"/>
            <a:ext cx="1152591" cy="276999"/>
          </a:xfrm>
          <a:prstGeom prst="rect">
            <a:avLst/>
          </a:prstGeom>
          <a:noFill/>
        </p:spPr>
        <p:txBody>
          <a:bodyPr wrap="square">
            <a:spAutoFit/>
          </a:bodyPr>
          <a:lstStyle/>
          <a:p>
            <a:r>
              <a:rPr lang="ru-RU" sz="1200" b="1" dirty="0"/>
              <a:t>FILE 2.0</a:t>
            </a:r>
          </a:p>
        </p:txBody>
      </p:sp>
      <p:pic>
        <p:nvPicPr>
          <p:cNvPr id="14" name="Рисунок 13">
            <a:extLst>
              <a:ext uri="{FF2B5EF4-FFF2-40B4-BE49-F238E27FC236}">
                <a16:creationId xmlns:a16="http://schemas.microsoft.com/office/drawing/2014/main" id="{B3EFCED6-6FF6-E8AA-45CC-60A68CCE69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0635" y="1211777"/>
            <a:ext cx="2620912" cy="2620912"/>
          </a:xfrm>
          <a:prstGeom prst="rect">
            <a:avLst/>
          </a:prstGeom>
        </p:spPr>
      </p:pic>
      <p:sp>
        <p:nvSpPr>
          <p:cNvPr id="18" name="TextBox 17">
            <a:extLst>
              <a:ext uri="{FF2B5EF4-FFF2-40B4-BE49-F238E27FC236}">
                <a16:creationId xmlns:a16="http://schemas.microsoft.com/office/drawing/2014/main" id="{B2E3BE60-9521-3CAD-E3CE-0E4C56AC5E8D}"/>
              </a:ext>
            </a:extLst>
          </p:cNvPr>
          <p:cNvSpPr txBox="1"/>
          <p:nvPr/>
        </p:nvSpPr>
        <p:spPr>
          <a:xfrm>
            <a:off x="6549320" y="1195824"/>
            <a:ext cx="1152591" cy="276999"/>
          </a:xfrm>
          <a:prstGeom prst="rect">
            <a:avLst/>
          </a:prstGeom>
          <a:noFill/>
        </p:spPr>
        <p:txBody>
          <a:bodyPr wrap="square">
            <a:spAutoFit/>
          </a:bodyPr>
          <a:lstStyle/>
          <a:p>
            <a:r>
              <a:rPr lang="en-US" sz="1200" b="1" dirty="0"/>
              <a:t>MONET</a:t>
            </a:r>
            <a:endParaRPr lang="ru-RU" sz="1200" b="1" dirty="0"/>
          </a:p>
        </p:txBody>
      </p:sp>
      <p:pic>
        <p:nvPicPr>
          <p:cNvPr id="19" name="Рисунок 18">
            <a:extLst>
              <a:ext uri="{FF2B5EF4-FFF2-40B4-BE49-F238E27FC236}">
                <a16:creationId xmlns:a16="http://schemas.microsoft.com/office/drawing/2014/main" id="{86CDC5E9-826D-7957-CB50-CD76831098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7365" y="1211777"/>
            <a:ext cx="2041287" cy="2620912"/>
          </a:xfrm>
          <a:prstGeom prst="rect">
            <a:avLst/>
          </a:prstGeom>
        </p:spPr>
      </p:pic>
      <p:sp>
        <p:nvSpPr>
          <p:cNvPr id="21" name="TextBox 20">
            <a:extLst>
              <a:ext uri="{FF2B5EF4-FFF2-40B4-BE49-F238E27FC236}">
                <a16:creationId xmlns:a16="http://schemas.microsoft.com/office/drawing/2014/main" id="{AF69B4A3-54F0-18AB-C9EB-DC1D15A0DBBF}"/>
              </a:ext>
            </a:extLst>
          </p:cNvPr>
          <p:cNvSpPr txBox="1"/>
          <p:nvPr/>
        </p:nvSpPr>
        <p:spPr>
          <a:xfrm>
            <a:off x="9894716" y="1231166"/>
            <a:ext cx="1152591" cy="276999"/>
          </a:xfrm>
          <a:prstGeom prst="rect">
            <a:avLst/>
          </a:prstGeom>
          <a:noFill/>
        </p:spPr>
        <p:txBody>
          <a:bodyPr wrap="square">
            <a:spAutoFit/>
          </a:bodyPr>
          <a:lstStyle/>
          <a:p>
            <a:r>
              <a:rPr lang="en-US" sz="1200" b="1" dirty="0"/>
              <a:t>THE ONE</a:t>
            </a:r>
            <a:endParaRPr lang="ru-RU" sz="1200" b="1" dirty="0"/>
          </a:p>
        </p:txBody>
      </p:sp>
      <p:pic>
        <p:nvPicPr>
          <p:cNvPr id="22" name="Рисунок 21">
            <a:extLst>
              <a:ext uri="{FF2B5EF4-FFF2-40B4-BE49-F238E27FC236}">
                <a16:creationId xmlns:a16="http://schemas.microsoft.com/office/drawing/2014/main" id="{2771D48A-1E41-79E4-AC79-E744A38737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5502" y="4101433"/>
            <a:ext cx="2041823" cy="2620912"/>
          </a:xfrm>
          <a:prstGeom prst="rect">
            <a:avLst/>
          </a:prstGeom>
        </p:spPr>
      </p:pic>
      <p:sp>
        <p:nvSpPr>
          <p:cNvPr id="24" name="TextBox 23">
            <a:extLst>
              <a:ext uri="{FF2B5EF4-FFF2-40B4-BE49-F238E27FC236}">
                <a16:creationId xmlns:a16="http://schemas.microsoft.com/office/drawing/2014/main" id="{F5106811-FDDD-2BC6-1BED-6E726D82FF3B}"/>
              </a:ext>
            </a:extLst>
          </p:cNvPr>
          <p:cNvSpPr txBox="1"/>
          <p:nvPr/>
        </p:nvSpPr>
        <p:spPr>
          <a:xfrm>
            <a:off x="3288066" y="4231695"/>
            <a:ext cx="1152591" cy="276999"/>
          </a:xfrm>
          <a:prstGeom prst="rect">
            <a:avLst/>
          </a:prstGeom>
          <a:noFill/>
        </p:spPr>
        <p:txBody>
          <a:bodyPr wrap="square">
            <a:spAutoFit/>
          </a:bodyPr>
          <a:lstStyle/>
          <a:p>
            <a:r>
              <a:rPr lang="en-US" sz="1200" b="1" dirty="0"/>
              <a:t>ATELIER</a:t>
            </a:r>
            <a:endParaRPr lang="ru-RU" sz="1200" b="1" dirty="0"/>
          </a:p>
        </p:txBody>
      </p:sp>
      <p:pic>
        <p:nvPicPr>
          <p:cNvPr id="25" name="Рисунок 24">
            <a:extLst>
              <a:ext uri="{FF2B5EF4-FFF2-40B4-BE49-F238E27FC236}">
                <a16:creationId xmlns:a16="http://schemas.microsoft.com/office/drawing/2014/main" id="{5BB50116-03E9-DF26-9F60-7DF2DEAD8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2262" y="4101433"/>
            <a:ext cx="2041823" cy="2620912"/>
          </a:xfrm>
          <a:prstGeom prst="rect">
            <a:avLst/>
          </a:prstGeom>
        </p:spPr>
      </p:pic>
      <p:sp>
        <p:nvSpPr>
          <p:cNvPr id="27" name="TextBox 26">
            <a:extLst>
              <a:ext uri="{FF2B5EF4-FFF2-40B4-BE49-F238E27FC236}">
                <a16:creationId xmlns:a16="http://schemas.microsoft.com/office/drawing/2014/main" id="{863ACD04-AAA6-6BE0-C00A-C6E2D8CA9A65}"/>
              </a:ext>
            </a:extLst>
          </p:cNvPr>
          <p:cNvSpPr txBox="1"/>
          <p:nvPr/>
        </p:nvSpPr>
        <p:spPr>
          <a:xfrm>
            <a:off x="6267789" y="4230603"/>
            <a:ext cx="1152591" cy="276999"/>
          </a:xfrm>
          <a:prstGeom prst="rect">
            <a:avLst/>
          </a:prstGeom>
          <a:noFill/>
        </p:spPr>
        <p:txBody>
          <a:bodyPr wrap="square">
            <a:spAutoFit/>
          </a:bodyPr>
          <a:lstStyle/>
          <a:p>
            <a:r>
              <a:rPr lang="en-US" sz="1200" b="1" dirty="0"/>
              <a:t>STEP</a:t>
            </a:r>
            <a:endParaRPr lang="ru-RU" sz="1200" b="1" dirty="0"/>
          </a:p>
        </p:txBody>
      </p:sp>
      <p:pic>
        <p:nvPicPr>
          <p:cNvPr id="29" name="Рисунок 28">
            <a:extLst>
              <a:ext uri="{FF2B5EF4-FFF2-40B4-BE49-F238E27FC236}">
                <a16:creationId xmlns:a16="http://schemas.microsoft.com/office/drawing/2014/main" id="{0A8C1E61-A465-9C66-7EDC-301E51942A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43585" y="4101432"/>
            <a:ext cx="2076048" cy="2620912"/>
          </a:xfrm>
          <a:prstGeom prst="rect">
            <a:avLst/>
          </a:prstGeom>
        </p:spPr>
      </p:pic>
      <p:sp>
        <p:nvSpPr>
          <p:cNvPr id="33" name="TextBox 32">
            <a:extLst>
              <a:ext uri="{FF2B5EF4-FFF2-40B4-BE49-F238E27FC236}">
                <a16:creationId xmlns:a16="http://schemas.microsoft.com/office/drawing/2014/main" id="{979E5AEF-BF94-3445-AEDF-511AD13DC913}"/>
              </a:ext>
            </a:extLst>
          </p:cNvPr>
          <p:cNvSpPr txBox="1"/>
          <p:nvPr/>
        </p:nvSpPr>
        <p:spPr>
          <a:xfrm>
            <a:off x="8343585" y="4092103"/>
            <a:ext cx="475675" cy="276999"/>
          </a:xfrm>
          <a:prstGeom prst="rect">
            <a:avLst/>
          </a:prstGeom>
          <a:noFill/>
        </p:spPr>
        <p:txBody>
          <a:bodyPr wrap="square">
            <a:spAutoFit/>
          </a:bodyPr>
          <a:lstStyle/>
          <a:p>
            <a:r>
              <a:rPr lang="ru-RU" sz="1200" b="1" dirty="0"/>
              <a:t>JAZZ</a:t>
            </a:r>
          </a:p>
        </p:txBody>
      </p:sp>
      <p:pic>
        <p:nvPicPr>
          <p:cNvPr id="20" name="Рисунок 19">
            <a:extLst>
              <a:ext uri="{FF2B5EF4-FFF2-40B4-BE49-F238E27FC236}">
                <a16:creationId xmlns:a16="http://schemas.microsoft.com/office/drawing/2014/main" id="{D791B864-D6E1-369A-BD96-C209F9425B0F}"/>
              </a:ext>
            </a:extLst>
          </p:cNvPr>
          <p:cNvPicPr>
            <a:picLocks noChangeAspect="1"/>
          </p:cNvPicPr>
          <p:nvPr/>
        </p:nvPicPr>
        <p:blipFill>
          <a:blip r:embed="rId12"/>
          <a:stretch>
            <a:fillRect/>
          </a:stretch>
        </p:blipFill>
        <p:spPr>
          <a:xfrm>
            <a:off x="4229013" y="285759"/>
            <a:ext cx="4438650" cy="457200"/>
          </a:xfrm>
          <a:prstGeom prst="rect">
            <a:avLst/>
          </a:prstGeom>
        </p:spPr>
      </p:pic>
    </p:spTree>
    <p:extLst>
      <p:ext uri="{BB962C8B-B14F-4D97-AF65-F5344CB8AC3E}">
        <p14:creationId xmlns:p14="http://schemas.microsoft.com/office/powerpoint/2010/main" val="254857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5" name="Рисунок 4">
            <a:extLst>
              <a:ext uri="{FF2B5EF4-FFF2-40B4-BE49-F238E27FC236}">
                <a16:creationId xmlns:a16="http://schemas.microsoft.com/office/drawing/2014/main" id="{7FB01E3F-0E11-7799-D98D-8AFABB795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3901" y="98341"/>
            <a:ext cx="1644242" cy="237607"/>
          </a:xfrm>
          <a:prstGeom prst="rect">
            <a:avLst/>
          </a:prstGeom>
        </p:spPr>
      </p:pic>
      <p:pic>
        <p:nvPicPr>
          <p:cNvPr id="8" name="Рисунок 7">
            <a:extLst>
              <a:ext uri="{FF2B5EF4-FFF2-40B4-BE49-F238E27FC236}">
                <a16:creationId xmlns:a16="http://schemas.microsoft.com/office/drawing/2014/main" id="{135A88CE-0DFB-07F0-3173-06C3E0123302}"/>
              </a:ext>
            </a:extLst>
          </p:cNvPr>
          <p:cNvPicPr>
            <a:picLocks noChangeAspect="1"/>
          </p:cNvPicPr>
          <p:nvPr/>
        </p:nvPicPr>
        <p:blipFill>
          <a:blip r:embed="rId4"/>
          <a:stretch>
            <a:fillRect/>
          </a:stretch>
        </p:blipFill>
        <p:spPr>
          <a:xfrm>
            <a:off x="11879744" y="0"/>
            <a:ext cx="312256" cy="203433"/>
          </a:xfrm>
          <a:prstGeom prst="rect">
            <a:avLst/>
          </a:prstGeom>
        </p:spPr>
      </p:pic>
      <p:pic>
        <p:nvPicPr>
          <p:cNvPr id="10" name="Рисунок 9">
            <a:extLst>
              <a:ext uri="{FF2B5EF4-FFF2-40B4-BE49-F238E27FC236}">
                <a16:creationId xmlns:a16="http://schemas.microsoft.com/office/drawing/2014/main" id="{FD51AC55-7FCF-7BD9-AC4B-2A3F0B349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285" y="1194619"/>
            <a:ext cx="4755225" cy="2589876"/>
          </a:xfrm>
          <a:prstGeom prst="rect">
            <a:avLst/>
          </a:prstGeom>
        </p:spPr>
      </p:pic>
      <p:pic>
        <p:nvPicPr>
          <p:cNvPr id="13" name="Рисунок 12">
            <a:extLst>
              <a:ext uri="{FF2B5EF4-FFF2-40B4-BE49-F238E27FC236}">
                <a16:creationId xmlns:a16="http://schemas.microsoft.com/office/drawing/2014/main" id="{97E4669A-B765-82EB-39EC-CDD80F1C5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1921" y="3966614"/>
            <a:ext cx="4823099" cy="2706648"/>
          </a:xfrm>
          <a:prstGeom prst="rect">
            <a:avLst/>
          </a:prstGeom>
        </p:spPr>
      </p:pic>
      <p:pic>
        <p:nvPicPr>
          <p:cNvPr id="16" name="Рисунок 15">
            <a:extLst>
              <a:ext uri="{FF2B5EF4-FFF2-40B4-BE49-F238E27FC236}">
                <a16:creationId xmlns:a16="http://schemas.microsoft.com/office/drawing/2014/main" id="{30963AD2-24D4-1144-9606-A7F6B4D847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286" y="3966614"/>
            <a:ext cx="4755226" cy="2706648"/>
          </a:xfrm>
          <a:prstGeom prst="rect">
            <a:avLst/>
          </a:prstGeom>
        </p:spPr>
      </p:pic>
      <p:sp>
        <p:nvSpPr>
          <p:cNvPr id="19" name="TextBox 18">
            <a:extLst>
              <a:ext uri="{FF2B5EF4-FFF2-40B4-BE49-F238E27FC236}">
                <a16:creationId xmlns:a16="http://schemas.microsoft.com/office/drawing/2014/main" id="{AC8C1127-B572-6DC3-468A-3AE585CDC1F4}"/>
              </a:ext>
            </a:extLst>
          </p:cNvPr>
          <p:cNvSpPr txBox="1"/>
          <p:nvPr/>
        </p:nvSpPr>
        <p:spPr>
          <a:xfrm>
            <a:off x="5683541" y="1134779"/>
            <a:ext cx="6094602" cy="2123658"/>
          </a:xfrm>
          <a:prstGeom prst="rect">
            <a:avLst/>
          </a:prstGeom>
          <a:noFill/>
        </p:spPr>
        <p:txBody>
          <a:bodyPr wrap="square">
            <a:spAutoFit/>
          </a:bodyPr>
          <a:lstStyle/>
          <a:p>
            <a:r>
              <a:rPr lang="ru-RU" sz="1200" dirty="0">
                <a:latin typeface="MuseoSan"/>
              </a:rPr>
              <a:t>Группа </a:t>
            </a:r>
            <a:r>
              <a:rPr lang="ru-RU" sz="1200" dirty="0" err="1">
                <a:latin typeface="MuseoSan"/>
              </a:rPr>
              <a:t>Geberit</a:t>
            </a:r>
            <a:r>
              <a:rPr lang="ru-RU" sz="1200" dirty="0">
                <a:latin typeface="MuseoSan"/>
              </a:rPr>
              <a:t> является лидером европейского рынка в области сантехники. Бренд </a:t>
            </a:r>
            <a:r>
              <a:rPr lang="ru-RU" sz="1200" dirty="0" err="1">
                <a:latin typeface="MuseoSan"/>
              </a:rPr>
              <a:t>Geberit</a:t>
            </a:r>
            <a:r>
              <a:rPr lang="ru-RU" sz="1200" dirty="0">
                <a:latin typeface="MuseoSan"/>
              </a:rPr>
              <a:t> широко известен не только в Европе, но и за ее </a:t>
            </a:r>
            <a:r>
              <a:rPr lang="ru-RU" sz="1200" dirty="0" err="1">
                <a:latin typeface="MuseoSan"/>
              </a:rPr>
              <a:t>пределамии</a:t>
            </a:r>
            <a:r>
              <a:rPr lang="ru-RU" sz="1200" dirty="0">
                <a:latin typeface="MuseoSan"/>
              </a:rPr>
              <a:t>, потому что компания предлагает действительно уникальную и инновационную продукцию в области сантехники и мебели для ванных комнат.</a:t>
            </a:r>
          </a:p>
          <a:p>
            <a:endParaRPr lang="ru-RU" sz="1200" dirty="0">
              <a:latin typeface="MuseoSan"/>
            </a:endParaRPr>
          </a:p>
          <a:p>
            <a:r>
              <a:rPr lang="ru-RU" sz="1200" dirty="0">
                <a:latin typeface="MuseoSan"/>
              </a:rPr>
              <a:t>Производственные мощности расположены на более чем 29 предприятиях, большинство из которых находятся в Европе. Штаб-квартира базируется в </a:t>
            </a:r>
            <a:r>
              <a:rPr lang="ru-RU" sz="1200" dirty="0" err="1">
                <a:latin typeface="MuseoSan"/>
              </a:rPr>
              <a:t>Рапперсвиль</a:t>
            </a:r>
            <a:r>
              <a:rPr lang="ru-RU" sz="1200" dirty="0">
                <a:latin typeface="MuseoSan"/>
              </a:rPr>
              <a:t>-Йоне, Швейцария. Компания </a:t>
            </a:r>
            <a:r>
              <a:rPr lang="ru-RU" sz="1200" dirty="0" err="1">
                <a:latin typeface="MuseoSan"/>
              </a:rPr>
              <a:t>Geberit</a:t>
            </a:r>
            <a:r>
              <a:rPr lang="ru-RU" sz="1200" dirty="0">
                <a:latin typeface="MuseoSan"/>
              </a:rPr>
              <a:t>, в которой работают около 12 000 человек в 50 странах мира, имеет чистый объем продаж в 3,1 млрд швейцарских франков за 2018 год. Акции </a:t>
            </a:r>
            <a:r>
              <a:rPr lang="ru-RU" sz="1200" dirty="0" err="1">
                <a:latin typeface="MuseoSan"/>
              </a:rPr>
              <a:t>Geberit</a:t>
            </a:r>
            <a:r>
              <a:rPr lang="ru-RU" sz="1200" dirty="0">
                <a:latin typeface="MuseoSan"/>
              </a:rPr>
              <a:t> котируются на SIX Swiss Exchange, а с 2012 года ценные бумаги </a:t>
            </a:r>
            <a:r>
              <a:rPr lang="ru-RU" sz="1200" dirty="0" err="1">
                <a:latin typeface="MuseoSan"/>
              </a:rPr>
              <a:t>Geberit</a:t>
            </a:r>
            <a:r>
              <a:rPr lang="ru-RU" sz="1200" dirty="0">
                <a:latin typeface="MuseoSan"/>
              </a:rPr>
              <a:t> входят в состав SMI (Swiss Market Index).</a:t>
            </a:r>
          </a:p>
        </p:txBody>
      </p:sp>
    </p:spTree>
    <p:extLst>
      <p:ext uri="{BB962C8B-B14F-4D97-AF65-F5344CB8AC3E}">
        <p14:creationId xmlns:p14="http://schemas.microsoft.com/office/powerpoint/2010/main" val="3983646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5" name="Рисунок 4">
            <a:extLst>
              <a:ext uri="{FF2B5EF4-FFF2-40B4-BE49-F238E27FC236}">
                <a16:creationId xmlns:a16="http://schemas.microsoft.com/office/drawing/2014/main" id="{7FB01E3F-0E11-7799-D98D-8AFABB795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3901" y="98341"/>
            <a:ext cx="1644242" cy="237607"/>
          </a:xfrm>
          <a:prstGeom prst="rect">
            <a:avLst/>
          </a:prstGeom>
        </p:spPr>
      </p:pic>
      <p:pic>
        <p:nvPicPr>
          <p:cNvPr id="8" name="Рисунок 7">
            <a:extLst>
              <a:ext uri="{FF2B5EF4-FFF2-40B4-BE49-F238E27FC236}">
                <a16:creationId xmlns:a16="http://schemas.microsoft.com/office/drawing/2014/main" id="{135A88CE-0DFB-07F0-3173-06C3E0123302}"/>
              </a:ext>
            </a:extLst>
          </p:cNvPr>
          <p:cNvPicPr>
            <a:picLocks noChangeAspect="1"/>
          </p:cNvPicPr>
          <p:nvPr/>
        </p:nvPicPr>
        <p:blipFill>
          <a:blip r:embed="rId4"/>
          <a:stretch>
            <a:fillRect/>
          </a:stretch>
        </p:blipFill>
        <p:spPr>
          <a:xfrm>
            <a:off x="11879744" y="0"/>
            <a:ext cx="312256" cy="203433"/>
          </a:xfrm>
          <a:prstGeom prst="rect">
            <a:avLst/>
          </a:prstGeom>
        </p:spPr>
      </p:pic>
      <p:pic>
        <p:nvPicPr>
          <p:cNvPr id="7" name="Рисунок 6">
            <a:extLst>
              <a:ext uri="{FF2B5EF4-FFF2-40B4-BE49-F238E27FC236}">
                <a16:creationId xmlns:a16="http://schemas.microsoft.com/office/drawing/2014/main" id="{D069FF1E-DFFA-B4EA-61A2-9C8E9EB1E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48" y="1012500"/>
            <a:ext cx="2739589" cy="2890684"/>
          </a:xfrm>
          <a:prstGeom prst="rect">
            <a:avLst/>
          </a:prstGeom>
        </p:spPr>
      </p:pic>
      <p:sp>
        <p:nvSpPr>
          <p:cNvPr id="14" name="TextBox 13">
            <a:extLst>
              <a:ext uri="{FF2B5EF4-FFF2-40B4-BE49-F238E27FC236}">
                <a16:creationId xmlns:a16="http://schemas.microsoft.com/office/drawing/2014/main" id="{6A17444D-609B-FF3E-F40C-032EC14371B5}"/>
              </a:ext>
            </a:extLst>
          </p:cNvPr>
          <p:cNvSpPr txBox="1"/>
          <p:nvPr/>
        </p:nvSpPr>
        <p:spPr>
          <a:xfrm>
            <a:off x="470003" y="1012500"/>
            <a:ext cx="710967" cy="276999"/>
          </a:xfrm>
          <a:prstGeom prst="rect">
            <a:avLst/>
          </a:prstGeom>
          <a:noFill/>
        </p:spPr>
        <p:txBody>
          <a:bodyPr wrap="square">
            <a:spAutoFit/>
          </a:bodyPr>
          <a:lstStyle/>
          <a:p>
            <a:r>
              <a:rPr lang="en-US" sz="1200" b="1" dirty="0" err="1"/>
              <a:t>Renova</a:t>
            </a:r>
            <a:endParaRPr lang="ru-RU" sz="1200" b="1" dirty="0"/>
          </a:p>
        </p:txBody>
      </p:sp>
      <p:pic>
        <p:nvPicPr>
          <p:cNvPr id="18" name="Рисунок 17">
            <a:extLst>
              <a:ext uri="{FF2B5EF4-FFF2-40B4-BE49-F238E27FC236}">
                <a16:creationId xmlns:a16="http://schemas.microsoft.com/office/drawing/2014/main" id="{814A1FE2-53F6-4AB7-CDA7-9330D232E8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7100" y="1012500"/>
            <a:ext cx="2855389" cy="2890684"/>
          </a:xfrm>
          <a:prstGeom prst="rect">
            <a:avLst/>
          </a:prstGeom>
        </p:spPr>
      </p:pic>
      <p:sp>
        <p:nvSpPr>
          <p:cNvPr id="20" name="TextBox 19">
            <a:extLst>
              <a:ext uri="{FF2B5EF4-FFF2-40B4-BE49-F238E27FC236}">
                <a16:creationId xmlns:a16="http://schemas.microsoft.com/office/drawing/2014/main" id="{4AD17B82-2241-401B-2896-D356F9905E67}"/>
              </a:ext>
            </a:extLst>
          </p:cNvPr>
          <p:cNvSpPr txBox="1"/>
          <p:nvPr/>
        </p:nvSpPr>
        <p:spPr>
          <a:xfrm>
            <a:off x="4037100" y="1012500"/>
            <a:ext cx="710967" cy="276999"/>
          </a:xfrm>
          <a:prstGeom prst="rect">
            <a:avLst/>
          </a:prstGeom>
          <a:noFill/>
        </p:spPr>
        <p:txBody>
          <a:bodyPr wrap="square">
            <a:spAutoFit/>
          </a:bodyPr>
          <a:lstStyle/>
          <a:p>
            <a:r>
              <a:rPr lang="en-US" sz="1200" b="1" dirty="0">
                <a:solidFill>
                  <a:schemeClr val="bg1"/>
                </a:solidFill>
              </a:rPr>
              <a:t>ONE</a:t>
            </a:r>
            <a:endParaRPr lang="ru-RU" sz="1200" b="1" dirty="0">
              <a:solidFill>
                <a:schemeClr val="bg1"/>
              </a:solidFill>
            </a:endParaRPr>
          </a:p>
        </p:txBody>
      </p:sp>
      <p:pic>
        <p:nvPicPr>
          <p:cNvPr id="22" name="Рисунок 21">
            <a:extLst>
              <a:ext uri="{FF2B5EF4-FFF2-40B4-BE49-F238E27FC236}">
                <a16:creationId xmlns:a16="http://schemas.microsoft.com/office/drawing/2014/main" id="{DFC13851-2C44-5284-C961-1270BD0609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7626" y="3967316"/>
            <a:ext cx="3555541" cy="2890684"/>
          </a:xfrm>
          <a:prstGeom prst="rect">
            <a:avLst/>
          </a:prstGeom>
        </p:spPr>
      </p:pic>
      <p:sp>
        <p:nvSpPr>
          <p:cNvPr id="23" name="TextBox 22">
            <a:extLst>
              <a:ext uri="{FF2B5EF4-FFF2-40B4-BE49-F238E27FC236}">
                <a16:creationId xmlns:a16="http://schemas.microsoft.com/office/drawing/2014/main" id="{029AF665-1110-C25F-33B4-EB1EBC829FFE}"/>
              </a:ext>
            </a:extLst>
          </p:cNvPr>
          <p:cNvSpPr txBox="1"/>
          <p:nvPr/>
        </p:nvSpPr>
        <p:spPr>
          <a:xfrm>
            <a:off x="4601959" y="4029010"/>
            <a:ext cx="710967" cy="276999"/>
          </a:xfrm>
          <a:prstGeom prst="rect">
            <a:avLst/>
          </a:prstGeom>
          <a:noFill/>
        </p:spPr>
        <p:txBody>
          <a:bodyPr wrap="square">
            <a:spAutoFit/>
          </a:bodyPr>
          <a:lstStyle/>
          <a:p>
            <a:r>
              <a:rPr lang="en-US" sz="1200" b="1" dirty="0">
                <a:solidFill>
                  <a:schemeClr val="bg1"/>
                </a:solidFill>
              </a:rPr>
              <a:t>ICON</a:t>
            </a:r>
            <a:endParaRPr lang="ru-RU" sz="1200" b="1" dirty="0">
              <a:solidFill>
                <a:schemeClr val="bg1"/>
              </a:solidFill>
            </a:endParaRPr>
          </a:p>
        </p:txBody>
      </p:sp>
      <p:pic>
        <p:nvPicPr>
          <p:cNvPr id="25" name="Рисунок 24">
            <a:extLst>
              <a:ext uri="{FF2B5EF4-FFF2-40B4-BE49-F238E27FC236}">
                <a16:creationId xmlns:a16="http://schemas.microsoft.com/office/drawing/2014/main" id="{25F75816-2694-D972-72BD-CCB924025E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0042" y="1012499"/>
            <a:ext cx="4105909" cy="5681915"/>
          </a:xfrm>
          <a:prstGeom prst="rect">
            <a:avLst/>
          </a:prstGeom>
        </p:spPr>
      </p:pic>
      <p:sp>
        <p:nvSpPr>
          <p:cNvPr id="27" name="TextBox 26">
            <a:extLst>
              <a:ext uri="{FF2B5EF4-FFF2-40B4-BE49-F238E27FC236}">
                <a16:creationId xmlns:a16="http://schemas.microsoft.com/office/drawing/2014/main" id="{5FF6C37A-9652-8645-03E7-6B0A3693899F}"/>
              </a:ext>
            </a:extLst>
          </p:cNvPr>
          <p:cNvSpPr txBox="1"/>
          <p:nvPr/>
        </p:nvSpPr>
        <p:spPr>
          <a:xfrm>
            <a:off x="10774283" y="1150999"/>
            <a:ext cx="1105461" cy="276999"/>
          </a:xfrm>
          <a:prstGeom prst="rect">
            <a:avLst/>
          </a:prstGeom>
          <a:noFill/>
        </p:spPr>
        <p:txBody>
          <a:bodyPr wrap="square">
            <a:spAutoFit/>
          </a:bodyPr>
          <a:lstStyle/>
          <a:p>
            <a:r>
              <a:rPr lang="en-US" sz="1200" b="1" dirty="0">
                <a:solidFill>
                  <a:schemeClr val="bg1"/>
                </a:solidFill>
              </a:rPr>
              <a:t>A</a:t>
            </a:r>
            <a:r>
              <a:rPr lang="ru-RU" sz="1200" b="1" dirty="0" err="1">
                <a:solidFill>
                  <a:schemeClr val="bg1"/>
                </a:solidFill>
              </a:rPr>
              <a:t>qua</a:t>
            </a:r>
            <a:r>
              <a:rPr lang="ru-RU" sz="1200" b="1" dirty="0">
                <a:solidFill>
                  <a:schemeClr val="bg1"/>
                </a:solidFill>
              </a:rPr>
              <a:t> </a:t>
            </a:r>
            <a:r>
              <a:rPr lang="en-US" sz="1200" b="1" dirty="0">
                <a:solidFill>
                  <a:schemeClr val="bg1"/>
                </a:solidFill>
              </a:rPr>
              <a:t>C</a:t>
            </a:r>
            <a:r>
              <a:rPr lang="ru-RU" sz="1200" b="1" dirty="0" err="1">
                <a:solidFill>
                  <a:schemeClr val="bg1"/>
                </a:solidFill>
              </a:rPr>
              <a:t>lean</a:t>
            </a:r>
            <a:endParaRPr lang="ru-RU" sz="1200" b="1" dirty="0">
              <a:solidFill>
                <a:schemeClr val="bg1"/>
              </a:solidFill>
            </a:endParaRPr>
          </a:p>
        </p:txBody>
      </p:sp>
      <p:pic>
        <p:nvPicPr>
          <p:cNvPr id="28" name="Рисунок 27">
            <a:extLst>
              <a:ext uri="{FF2B5EF4-FFF2-40B4-BE49-F238E27FC236}">
                <a16:creationId xmlns:a16="http://schemas.microsoft.com/office/drawing/2014/main" id="{6A1D7E03-B28D-56E9-BFE3-498B61CE6544}"/>
              </a:ext>
            </a:extLst>
          </p:cNvPr>
          <p:cNvPicPr>
            <a:picLocks noChangeAspect="1"/>
          </p:cNvPicPr>
          <p:nvPr/>
        </p:nvPicPr>
        <p:blipFill>
          <a:blip r:embed="rId9"/>
          <a:stretch>
            <a:fillRect/>
          </a:stretch>
        </p:blipFill>
        <p:spPr>
          <a:xfrm>
            <a:off x="4229013" y="285759"/>
            <a:ext cx="4438650" cy="457200"/>
          </a:xfrm>
          <a:prstGeom prst="rect">
            <a:avLst/>
          </a:prstGeom>
        </p:spPr>
      </p:pic>
    </p:spTree>
    <p:extLst>
      <p:ext uri="{BB962C8B-B14F-4D97-AF65-F5344CB8AC3E}">
        <p14:creationId xmlns:p14="http://schemas.microsoft.com/office/powerpoint/2010/main" val="2428803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8" name="Рисунок 7">
            <a:extLst>
              <a:ext uri="{FF2B5EF4-FFF2-40B4-BE49-F238E27FC236}">
                <a16:creationId xmlns:a16="http://schemas.microsoft.com/office/drawing/2014/main" id="{135A88CE-0DFB-07F0-3173-06C3E0123302}"/>
              </a:ext>
            </a:extLst>
          </p:cNvPr>
          <p:cNvPicPr>
            <a:picLocks noChangeAspect="1"/>
          </p:cNvPicPr>
          <p:nvPr/>
        </p:nvPicPr>
        <p:blipFill>
          <a:blip r:embed="rId3"/>
          <a:stretch>
            <a:fillRect/>
          </a:stretch>
        </p:blipFill>
        <p:spPr>
          <a:xfrm>
            <a:off x="11879744" y="0"/>
            <a:ext cx="312256" cy="203433"/>
          </a:xfrm>
          <a:prstGeom prst="rect">
            <a:avLst/>
          </a:prstGeom>
        </p:spPr>
      </p:pic>
      <p:sp>
        <p:nvSpPr>
          <p:cNvPr id="19" name="TextBox 18">
            <a:extLst>
              <a:ext uri="{FF2B5EF4-FFF2-40B4-BE49-F238E27FC236}">
                <a16:creationId xmlns:a16="http://schemas.microsoft.com/office/drawing/2014/main" id="{AC8C1127-B572-6DC3-468A-3AE585CDC1F4}"/>
              </a:ext>
            </a:extLst>
          </p:cNvPr>
          <p:cNvSpPr txBox="1"/>
          <p:nvPr/>
        </p:nvSpPr>
        <p:spPr>
          <a:xfrm>
            <a:off x="6096000" y="1012500"/>
            <a:ext cx="5553512" cy="2862322"/>
          </a:xfrm>
          <a:prstGeom prst="rect">
            <a:avLst/>
          </a:prstGeom>
          <a:noFill/>
        </p:spPr>
        <p:txBody>
          <a:bodyPr wrap="square">
            <a:spAutoFit/>
          </a:bodyPr>
          <a:lstStyle/>
          <a:p>
            <a:r>
              <a:rPr lang="ru-RU" sz="1200" dirty="0">
                <a:latin typeface="MuseoSan"/>
              </a:rPr>
              <a:t>В 1955 году талантливый инженер Герд </a:t>
            </a:r>
            <a:r>
              <a:rPr lang="ru-RU" sz="1200" dirty="0" err="1">
                <a:latin typeface="MuseoSan"/>
              </a:rPr>
              <a:t>Фелингс</a:t>
            </a:r>
            <a:r>
              <a:rPr lang="ru-RU" sz="1200" dirty="0">
                <a:latin typeface="MuseoSan"/>
              </a:rPr>
              <a:t> основал компанию WWK и начал выпускать инновационные пластиковые трубы с </a:t>
            </a:r>
            <a:r>
              <a:rPr lang="ru-RU" sz="1200" dirty="0" err="1">
                <a:latin typeface="MuseoSan"/>
              </a:rPr>
              <a:t>антидиффузионным</a:t>
            </a:r>
            <a:r>
              <a:rPr lang="ru-RU" sz="1200" dirty="0">
                <a:latin typeface="MuseoSan"/>
              </a:rPr>
              <a:t> слоем. Они только набирали популярность в системах теплого пола, отопления, водоснабжения и дренажа. Развитию этого производства он посвятил жизнь и привил свою увлеченность сыну, Томасу.</a:t>
            </a:r>
          </a:p>
          <a:p>
            <a:endParaRPr lang="ru-RU" sz="1200" dirty="0">
              <a:latin typeface="MuseoSan"/>
            </a:endParaRPr>
          </a:p>
          <a:p>
            <a:r>
              <a:rPr lang="ru-RU" sz="1200" dirty="0">
                <a:latin typeface="MuseoSan"/>
              </a:rPr>
              <a:t>В 1986 году отец и сын объединили усилия. Так возникла фирма TC-</a:t>
            </a:r>
            <a:r>
              <a:rPr lang="ru-RU" sz="1200" dirty="0" err="1">
                <a:latin typeface="MuseoSan"/>
              </a:rPr>
              <a:t>Thermoconcept</a:t>
            </a:r>
            <a:r>
              <a:rPr lang="ru-RU" sz="1200" dirty="0">
                <a:latin typeface="MuseoSan"/>
              </a:rPr>
              <a:t>, сейчас известная как </a:t>
            </a:r>
            <a:r>
              <a:rPr lang="ru-RU" sz="1200" dirty="0" err="1">
                <a:latin typeface="MuseoSan"/>
              </a:rPr>
              <a:t>Tece</a:t>
            </a:r>
            <a:r>
              <a:rPr lang="ru-RU" sz="1200" dirty="0">
                <a:latin typeface="MuseoSan"/>
              </a:rPr>
              <a:t>. В 1992 году </a:t>
            </a:r>
            <a:r>
              <a:rPr lang="ru-RU" sz="1200" dirty="0" err="1">
                <a:latin typeface="MuseoSan"/>
              </a:rPr>
              <a:t>Фелингсы</a:t>
            </a:r>
            <a:r>
              <a:rPr lang="ru-RU" sz="1200" dirty="0">
                <a:latin typeface="MuseoSan"/>
              </a:rPr>
              <a:t> придумали особый вид быстрого качественного монтажа труб. В 1995 создали систему стальных профилей, которая послужила основой для первого сливного бачка, встраиваемого в стену на этапе строительства. Конструкция самого бачка позволила выполнять одинарный или двойной смыв. Кнопки для слива впервые расположили на стенной панели, скрыв все коммуникации за красивым фасадом. Доведенная до совершенства, эта популярная система – инсталляция – сейчас известна каждому.</a:t>
            </a:r>
          </a:p>
        </p:txBody>
      </p:sp>
      <p:pic>
        <p:nvPicPr>
          <p:cNvPr id="3" name="Рисунок 2">
            <a:extLst>
              <a:ext uri="{FF2B5EF4-FFF2-40B4-BE49-F238E27FC236}">
                <a16:creationId xmlns:a16="http://schemas.microsoft.com/office/drawing/2014/main" id="{BB7C31B5-0220-C5BE-E592-0A0E4CB73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0486" y="100036"/>
            <a:ext cx="754020" cy="403506"/>
          </a:xfrm>
          <a:prstGeom prst="rect">
            <a:avLst/>
          </a:prstGeom>
        </p:spPr>
      </p:pic>
      <p:pic>
        <p:nvPicPr>
          <p:cNvPr id="7" name="Рисунок 6">
            <a:extLst>
              <a:ext uri="{FF2B5EF4-FFF2-40B4-BE49-F238E27FC236}">
                <a16:creationId xmlns:a16="http://schemas.microsoft.com/office/drawing/2014/main" id="{33B38A6B-0B86-E47D-C59D-C5C22BE5D3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843" y="1012501"/>
            <a:ext cx="5125673" cy="2728990"/>
          </a:xfrm>
          <a:prstGeom prst="rect">
            <a:avLst/>
          </a:prstGeom>
        </p:spPr>
      </p:pic>
      <p:pic>
        <p:nvPicPr>
          <p:cNvPr id="11" name="Рисунок 10">
            <a:extLst>
              <a:ext uri="{FF2B5EF4-FFF2-40B4-BE49-F238E27FC236}">
                <a16:creationId xmlns:a16="http://schemas.microsoft.com/office/drawing/2014/main" id="{8C207ADA-7CEE-6CBC-0F8E-F32AD8D03A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842" y="3874823"/>
            <a:ext cx="5125673" cy="2812734"/>
          </a:xfrm>
          <a:prstGeom prst="rect">
            <a:avLst/>
          </a:prstGeom>
        </p:spPr>
      </p:pic>
    </p:spTree>
    <p:extLst>
      <p:ext uri="{BB962C8B-B14F-4D97-AF65-F5344CB8AC3E}">
        <p14:creationId xmlns:p14="http://schemas.microsoft.com/office/powerpoint/2010/main" val="2508477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8" name="Рисунок 7">
            <a:extLst>
              <a:ext uri="{FF2B5EF4-FFF2-40B4-BE49-F238E27FC236}">
                <a16:creationId xmlns:a16="http://schemas.microsoft.com/office/drawing/2014/main" id="{135A88CE-0DFB-07F0-3173-06C3E0123302}"/>
              </a:ext>
            </a:extLst>
          </p:cNvPr>
          <p:cNvPicPr>
            <a:picLocks noChangeAspect="1"/>
          </p:cNvPicPr>
          <p:nvPr/>
        </p:nvPicPr>
        <p:blipFill>
          <a:blip r:embed="rId3"/>
          <a:stretch>
            <a:fillRect/>
          </a:stretch>
        </p:blipFill>
        <p:spPr>
          <a:xfrm>
            <a:off x="11879744" y="0"/>
            <a:ext cx="312256" cy="203433"/>
          </a:xfrm>
          <a:prstGeom prst="rect">
            <a:avLst/>
          </a:prstGeom>
        </p:spPr>
      </p:pic>
      <p:pic>
        <p:nvPicPr>
          <p:cNvPr id="3" name="Рисунок 2">
            <a:extLst>
              <a:ext uri="{FF2B5EF4-FFF2-40B4-BE49-F238E27FC236}">
                <a16:creationId xmlns:a16="http://schemas.microsoft.com/office/drawing/2014/main" id="{BB7C31B5-0220-C5BE-E592-0A0E4CB73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0486" y="100036"/>
            <a:ext cx="754020" cy="403506"/>
          </a:xfrm>
          <a:prstGeom prst="rect">
            <a:avLst/>
          </a:prstGeom>
        </p:spPr>
      </p:pic>
      <p:pic>
        <p:nvPicPr>
          <p:cNvPr id="5" name="Рисунок 4">
            <a:extLst>
              <a:ext uri="{FF2B5EF4-FFF2-40B4-BE49-F238E27FC236}">
                <a16:creationId xmlns:a16="http://schemas.microsoft.com/office/drawing/2014/main" id="{817200D4-F077-0A67-96D9-57148550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901" y="1687933"/>
            <a:ext cx="4265802" cy="4265802"/>
          </a:xfrm>
          <a:prstGeom prst="rect">
            <a:avLst/>
          </a:prstGeom>
        </p:spPr>
      </p:pic>
      <p:pic>
        <p:nvPicPr>
          <p:cNvPr id="10" name="Рисунок 9">
            <a:extLst>
              <a:ext uri="{FF2B5EF4-FFF2-40B4-BE49-F238E27FC236}">
                <a16:creationId xmlns:a16="http://schemas.microsoft.com/office/drawing/2014/main" id="{5233F8A6-E341-F064-7FA3-A4196B403DCB}"/>
              </a:ext>
            </a:extLst>
          </p:cNvPr>
          <p:cNvPicPr>
            <a:picLocks noChangeAspect="1"/>
          </p:cNvPicPr>
          <p:nvPr/>
        </p:nvPicPr>
        <p:blipFill>
          <a:blip r:embed="rId6"/>
          <a:stretch>
            <a:fillRect/>
          </a:stretch>
        </p:blipFill>
        <p:spPr>
          <a:xfrm>
            <a:off x="4229013" y="285759"/>
            <a:ext cx="4438650" cy="457200"/>
          </a:xfrm>
          <a:prstGeom prst="rect">
            <a:avLst/>
          </a:prstGeom>
        </p:spPr>
      </p:pic>
      <p:sp>
        <p:nvSpPr>
          <p:cNvPr id="12" name="TextBox 11">
            <a:extLst>
              <a:ext uri="{FF2B5EF4-FFF2-40B4-BE49-F238E27FC236}">
                <a16:creationId xmlns:a16="http://schemas.microsoft.com/office/drawing/2014/main" id="{DC759C0A-29C2-ED91-BCB5-55D3534066E2}"/>
              </a:ext>
            </a:extLst>
          </p:cNvPr>
          <p:cNvSpPr txBox="1"/>
          <p:nvPr/>
        </p:nvSpPr>
        <p:spPr>
          <a:xfrm>
            <a:off x="1115704" y="1818974"/>
            <a:ext cx="937121" cy="276999"/>
          </a:xfrm>
          <a:prstGeom prst="rect">
            <a:avLst/>
          </a:prstGeom>
          <a:noFill/>
        </p:spPr>
        <p:txBody>
          <a:bodyPr wrap="square">
            <a:spAutoFit/>
          </a:bodyPr>
          <a:lstStyle/>
          <a:p>
            <a:r>
              <a:rPr lang="en-US" sz="1200" b="1" dirty="0"/>
              <a:t>TECE ONE</a:t>
            </a:r>
            <a:endParaRPr lang="ru-RU" sz="1200" b="1" dirty="0"/>
          </a:p>
        </p:txBody>
      </p:sp>
      <p:pic>
        <p:nvPicPr>
          <p:cNvPr id="9" name="Рисунок 8">
            <a:extLst>
              <a:ext uri="{FF2B5EF4-FFF2-40B4-BE49-F238E27FC236}">
                <a16:creationId xmlns:a16="http://schemas.microsoft.com/office/drawing/2014/main" id="{D328ED4B-7400-3BCB-BBD7-AAC953848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4684" y="1687933"/>
            <a:ext cx="4265802" cy="4265802"/>
          </a:xfrm>
          <a:prstGeom prst="rect">
            <a:avLst/>
          </a:prstGeom>
        </p:spPr>
      </p:pic>
      <p:sp>
        <p:nvSpPr>
          <p:cNvPr id="14" name="TextBox 13">
            <a:extLst>
              <a:ext uri="{FF2B5EF4-FFF2-40B4-BE49-F238E27FC236}">
                <a16:creationId xmlns:a16="http://schemas.microsoft.com/office/drawing/2014/main" id="{6F7E8332-DA67-08E7-68F2-B1E6A7E553B7}"/>
              </a:ext>
            </a:extLst>
          </p:cNvPr>
          <p:cNvSpPr txBox="1"/>
          <p:nvPr/>
        </p:nvSpPr>
        <p:spPr>
          <a:xfrm>
            <a:off x="6684684" y="5676736"/>
            <a:ext cx="937121" cy="276999"/>
          </a:xfrm>
          <a:prstGeom prst="rect">
            <a:avLst/>
          </a:prstGeom>
          <a:noFill/>
        </p:spPr>
        <p:txBody>
          <a:bodyPr wrap="square">
            <a:spAutoFit/>
          </a:bodyPr>
          <a:lstStyle/>
          <a:p>
            <a:r>
              <a:rPr lang="en-US" sz="1200" b="1" dirty="0"/>
              <a:t>TECE V4</a:t>
            </a:r>
            <a:endParaRPr lang="ru-RU" sz="1200" b="1" dirty="0"/>
          </a:p>
        </p:txBody>
      </p:sp>
    </p:spTree>
    <p:extLst>
      <p:ext uri="{BB962C8B-B14F-4D97-AF65-F5344CB8AC3E}">
        <p14:creationId xmlns:p14="http://schemas.microsoft.com/office/powerpoint/2010/main" val="3120391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6" name="Рисунок 5">
            <a:extLst>
              <a:ext uri="{FF2B5EF4-FFF2-40B4-BE49-F238E27FC236}">
                <a16:creationId xmlns:a16="http://schemas.microsoft.com/office/drawing/2014/main" id="{0CF141C2-B324-8418-0FA1-497DC435D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0742" y="203433"/>
            <a:ext cx="1286400" cy="292903"/>
          </a:xfrm>
          <a:prstGeom prst="rect">
            <a:avLst/>
          </a:prstGeom>
        </p:spPr>
      </p:pic>
      <p:pic>
        <p:nvPicPr>
          <p:cNvPr id="13" name="Рисунок 12">
            <a:extLst>
              <a:ext uri="{FF2B5EF4-FFF2-40B4-BE49-F238E27FC236}">
                <a16:creationId xmlns:a16="http://schemas.microsoft.com/office/drawing/2014/main" id="{E1C63FDE-E5D8-3D13-99C0-7CB22376C4A8}"/>
              </a:ext>
            </a:extLst>
          </p:cNvPr>
          <p:cNvPicPr>
            <a:picLocks noChangeAspect="1"/>
          </p:cNvPicPr>
          <p:nvPr/>
        </p:nvPicPr>
        <p:blipFill>
          <a:blip r:embed="rId4"/>
          <a:stretch>
            <a:fillRect/>
          </a:stretch>
        </p:blipFill>
        <p:spPr>
          <a:xfrm>
            <a:off x="11883841" y="0"/>
            <a:ext cx="308159" cy="205560"/>
          </a:xfrm>
          <a:prstGeom prst="rect">
            <a:avLst/>
          </a:prstGeom>
        </p:spPr>
      </p:pic>
      <p:sp>
        <p:nvSpPr>
          <p:cNvPr id="15" name="TextBox 14">
            <a:extLst>
              <a:ext uri="{FF2B5EF4-FFF2-40B4-BE49-F238E27FC236}">
                <a16:creationId xmlns:a16="http://schemas.microsoft.com/office/drawing/2014/main" id="{B82F15A1-B5DF-667C-C5A0-EC10CB77DC84}"/>
              </a:ext>
            </a:extLst>
          </p:cNvPr>
          <p:cNvSpPr txBox="1"/>
          <p:nvPr/>
        </p:nvSpPr>
        <p:spPr>
          <a:xfrm>
            <a:off x="6093767" y="1375282"/>
            <a:ext cx="5533375" cy="1384995"/>
          </a:xfrm>
          <a:prstGeom prst="rect">
            <a:avLst/>
          </a:prstGeom>
          <a:noFill/>
        </p:spPr>
        <p:txBody>
          <a:bodyPr wrap="square">
            <a:spAutoFit/>
          </a:bodyPr>
          <a:lstStyle/>
          <a:p>
            <a:r>
              <a:rPr lang="ru-RU" sz="1200" dirty="0">
                <a:latin typeface="MuseoSan"/>
              </a:rPr>
              <a:t>Фирма по производству премиальной сантехники была основана в 1973 году двумя братьями из Вероны, </a:t>
            </a:r>
            <a:r>
              <a:rPr lang="ru-RU" sz="1200" dirty="0" err="1">
                <a:latin typeface="MuseoSan"/>
              </a:rPr>
              <a:t>Джанпаоло</a:t>
            </a:r>
            <a:r>
              <a:rPr lang="ru-RU" sz="1200" dirty="0">
                <a:latin typeface="MuseoSan"/>
              </a:rPr>
              <a:t> и Эммануэле </a:t>
            </a:r>
            <a:r>
              <a:rPr lang="ru-RU" sz="1200" dirty="0" err="1">
                <a:latin typeface="MuseoSan"/>
              </a:rPr>
              <a:t>Бенедини</a:t>
            </a:r>
            <a:r>
              <a:rPr lang="ru-RU" sz="1200" dirty="0">
                <a:latin typeface="MuseoSan"/>
              </a:rPr>
              <a:t>. Уже тогда они задали высокую планку своему производственному процессу, а соответственно, и качеству выпускаемых товаров. В широкую линейку продукции заложено все необходимое для комфортной жизни. Каждый элемент продуман с учетом человеческих предпочтений и нужд. Именно поэтому сантехникой Агапе можно пользоваться на интуитивном уровне. Она понятна и удобна, а значит, идеальна.</a:t>
            </a:r>
          </a:p>
        </p:txBody>
      </p:sp>
      <p:pic>
        <p:nvPicPr>
          <p:cNvPr id="16" name="Рисунок 15">
            <a:extLst>
              <a:ext uri="{FF2B5EF4-FFF2-40B4-BE49-F238E27FC236}">
                <a16:creationId xmlns:a16="http://schemas.microsoft.com/office/drawing/2014/main" id="{14288846-DAE9-F615-FF5E-0E1D94859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1209" y="1375282"/>
            <a:ext cx="3685224" cy="2439541"/>
          </a:xfrm>
          <a:prstGeom prst="rect">
            <a:avLst/>
          </a:prstGeom>
        </p:spPr>
      </p:pic>
      <p:pic>
        <p:nvPicPr>
          <p:cNvPr id="18" name="Рисунок 17">
            <a:extLst>
              <a:ext uri="{FF2B5EF4-FFF2-40B4-BE49-F238E27FC236}">
                <a16:creationId xmlns:a16="http://schemas.microsoft.com/office/drawing/2014/main" id="{820CDB80-C4F8-38A0-1EE4-B56FA35292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1209" y="4050733"/>
            <a:ext cx="3685224" cy="2570345"/>
          </a:xfrm>
          <a:prstGeom prst="rect">
            <a:avLst/>
          </a:prstGeom>
        </p:spPr>
      </p:pic>
      <p:pic>
        <p:nvPicPr>
          <p:cNvPr id="20" name="Рисунок 19">
            <a:extLst>
              <a:ext uri="{FF2B5EF4-FFF2-40B4-BE49-F238E27FC236}">
                <a16:creationId xmlns:a16="http://schemas.microsoft.com/office/drawing/2014/main" id="{E61B7C3B-CDC9-A86A-23C9-3D35C12E6B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3767" y="3221372"/>
            <a:ext cx="5533375" cy="3332671"/>
          </a:xfrm>
          <a:prstGeom prst="rect">
            <a:avLst/>
          </a:prstGeom>
        </p:spPr>
      </p:pic>
    </p:spTree>
    <p:extLst>
      <p:ext uri="{BB962C8B-B14F-4D97-AF65-F5344CB8AC3E}">
        <p14:creationId xmlns:p14="http://schemas.microsoft.com/office/powerpoint/2010/main" val="4169243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6" name="Рисунок 5">
            <a:extLst>
              <a:ext uri="{FF2B5EF4-FFF2-40B4-BE49-F238E27FC236}">
                <a16:creationId xmlns:a16="http://schemas.microsoft.com/office/drawing/2014/main" id="{0CF141C2-B324-8418-0FA1-497DC435D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0742" y="203433"/>
            <a:ext cx="1286400" cy="292903"/>
          </a:xfrm>
          <a:prstGeom prst="rect">
            <a:avLst/>
          </a:prstGeom>
        </p:spPr>
      </p:pic>
      <p:pic>
        <p:nvPicPr>
          <p:cNvPr id="13" name="Рисунок 12">
            <a:extLst>
              <a:ext uri="{FF2B5EF4-FFF2-40B4-BE49-F238E27FC236}">
                <a16:creationId xmlns:a16="http://schemas.microsoft.com/office/drawing/2014/main" id="{E1C63FDE-E5D8-3D13-99C0-7CB22376C4A8}"/>
              </a:ext>
            </a:extLst>
          </p:cNvPr>
          <p:cNvPicPr>
            <a:picLocks noChangeAspect="1"/>
          </p:cNvPicPr>
          <p:nvPr/>
        </p:nvPicPr>
        <p:blipFill>
          <a:blip r:embed="rId4"/>
          <a:stretch>
            <a:fillRect/>
          </a:stretch>
        </p:blipFill>
        <p:spPr>
          <a:xfrm>
            <a:off x="11883841" y="0"/>
            <a:ext cx="308159" cy="205560"/>
          </a:xfrm>
          <a:prstGeom prst="rect">
            <a:avLst/>
          </a:prstGeom>
        </p:spPr>
      </p:pic>
      <p:pic>
        <p:nvPicPr>
          <p:cNvPr id="9" name="Рисунок 8">
            <a:extLst>
              <a:ext uri="{FF2B5EF4-FFF2-40B4-BE49-F238E27FC236}">
                <a16:creationId xmlns:a16="http://schemas.microsoft.com/office/drawing/2014/main" id="{45D9BF6F-8DE8-30ED-F26C-C7C1A26BFA12}"/>
              </a:ext>
            </a:extLst>
          </p:cNvPr>
          <p:cNvPicPr>
            <a:picLocks noChangeAspect="1"/>
          </p:cNvPicPr>
          <p:nvPr/>
        </p:nvPicPr>
        <p:blipFill>
          <a:blip r:embed="rId5"/>
          <a:stretch>
            <a:fillRect/>
          </a:stretch>
        </p:blipFill>
        <p:spPr>
          <a:xfrm>
            <a:off x="4229013" y="285759"/>
            <a:ext cx="4438650" cy="457200"/>
          </a:xfrm>
          <a:prstGeom prst="rect">
            <a:avLst/>
          </a:prstGeom>
        </p:spPr>
      </p:pic>
      <p:pic>
        <p:nvPicPr>
          <p:cNvPr id="3" name="Рисунок 2">
            <a:extLst>
              <a:ext uri="{FF2B5EF4-FFF2-40B4-BE49-F238E27FC236}">
                <a16:creationId xmlns:a16="http://schemas.microsoft.com/office/drawing/2014/main" id="{38644F63-D8F7-9FD7-BFDC-DE65CB81A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3792" y="1397277"/>
            <a:ext cx="7189716" cy="5075939"/>
          </a:xfrm>
          <a:prstGeom prst="rect">
            <a:avLst/>
          </a:prstGeom>
        </p:spPr>
      </p:pic>
      <p:sp>
        <p:nvSpPr>
          <p:cNvPr id="12" name="TextBox 11">
            <a:extLst>
              <a:ext uri="{FF2B5EF4-FFF2-40B4-BE49-F238E27FC236}">
                <a16:creationId xmlns:a16="http://schemas.microsoft.com/office/drawing/2014/main" id="{5B94058E-18BE-7A24-328C-F747337E0FDF}"/>
              </a:ext>
            </a:extLst>
          </p:cNvPr>
          <p:cNvSpPr txBox="1"/>
          <p:nvPr/>
        </p:nvSpPr>
        <p:spPr>
          <a:xfrm>
            <a:off x="2718001" y="1558915"/>
            <a:ext cx="937121" cy="276999"/>
          </a:xfrm>
          <a:prstGeom prst="rect">
            <a:avLst/>
          </a:prstGeom>
          <a:noFill/>
        </p:spPr>
        <p:txBody>
          <a:bodyPr wrap="square">
            <a:spAutoFit/>
          </a:bodyPr>
          <a:lstStyle/>
          <a:p>
            <a:r>
              <a:rPr lang="ru-RU" sz="1200" b="1" dirty="0"/>
              <a:t>750</a:t>
            </a:r>
          </a:p>
        </p:txBody>
      </p:sp>
    </p:spTree>
    <p:extLst>
      <p:ext uri="{BB962C8B-B14F-4D97-AF65-F5344CB8AC3E}">
        <p14:creationId xmlns:p14="http://schemas.microsoft.com/office/powerpoint/2010/main" val="4105366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sp>
        <p:nvSpPr>
          <p:cNvPr id="15" name="TextBox 14">
            <a:extLst>
              <a:ext uri="{FF2B5EF4-FFF2-40B4-BE49-F238E27FC236}">
                <a16:creationId xmlns:a16="http://schemas.microsoft.com/office/drawing/2014/main" id="{B82F15A1-B5DF-667C-C5A0-EC10CB77DC84}"/>
              </a:ext>
            </a:extLst>
          </p:cNvPr>
          <p:cNvSpPr txBox="1"/>
          <p:nvPr/>
        </p:nvSpPr>
        <p:spPr>
          <a:xfrm>
            <a:off x="5336186" y="1160335"/>
            <a:ext cx="5533375" cy="1384995"/>
          </a:xfrm>
          <a:prstGeom prst="rect">
            <a:avLst/>
          </a:prstGeom>
          <a:noFill/>
        </p:spPr>
        <p:txBody>
          <a:bodyPr wrap="square">
            <a:spAutoFit/>
          </a:bodyPr>
          <a:lstStyle/>
          <a:p>
            <a:r>
              <a:rPr lang="ru-RU" sz="1200" dirty="0">
                <a:latin typeface="MuseoSan"/>
              </a:rPr>
              <a:t>Фирма по производству премиальной сантехники была основана в 1973 году двумя братьями из Вероны, </a:t>
            </a:r>
            <a:r>
              <a:rPr lang="ru-RU" sz="1200" dirty="0" err="1">
                <a:latin typeface="MuseoSan"/>
              </a:rPr>
              <a:t>Джанпаоло</a:t>
            </a:r>
            <a:r>
              <a:rPr lang="ru-RU" sz="1200" dirty="0">
                <a:latin typeface="MuseoSan"/>
              </a:rPr>
              <a:t> и Эммануэле </a:t>
            </a:r>
            <a:r>
              <a:rPr lang="ru-RU" sz="1200" dirty="0" err="1">
                <a:latin typeface="MuseoSan"/>
              </a:rPr>
              <a:t>Бенедини</a:t>
            </a:r>
            <a:r>
              <a:rPr lang="ru-RU" sz="1200" dirty="0">
                <a:latin typeface="MuseoSan"/>
              </a:rPr>
              <a:t>. Уже тогда они задали высокую планку своему производственному процессу, а соответственно, и качеству выпускаемых товаров. В широкую линейку продукции заложено все необходимое для комфортной жизни. Каждый элемент продуман с учетом человеческих предпочтений и нужд. Именно поэтому сантехникой Агапе можно пользоваться на интуитивном уровне. Она понятна и удобна, а значит, идеальна.</a:t>
            </a:r>
          </a:p>
        </p:txBody>
      </p:sp>
      <p:pic>
        <p:nvPicPr>
          <p:cNvPr id="9" name="Рисунок 8">
            <a:extLst>
              <a:ext uri="{FF2B5EF4-FFF2-40B4-BE49-F238E27FC236}">
                <a16:creationId xmlns:a16="http://schemas.microsoft.com/office/drawing/2014/main" id="{E376EC18-10D4-015B-C7AD-813BC63FC68B}"/>
              </a:ext>
            </a:extLst>
          </p:cNvPr>
          <p:cNvPicPr>
            <a:picLocks noChangeAspect="1"/>
          </p:cNvPicPr>
          <p:nvPr/>
        </p:nvPicPr>
        <p:blipFill>
          <a:blip r:embed="rId3"/>
          <a:stretch>
            <a:fillRect/>
          </a:stretch>
        </p:blipFill>
        <p:spPr>
          <a:xfrm>
            <a:off x="11879744" y="0"/>
            <a:ext cx="312256" cy="203433"/>
          </a:xfrm>
          <a:prstGeom prst="rect">
            <a:avLst/>
          </a:prstGeom>
        </p:spPr>
      </p:pic>
      <p:pic>
        <p:nvPicPr>
          <p:cNvPr id="3" name="Рисунок 2">
            <a:extLst>
              <a:ext uri="{FF2B5EF4-FFF2-40B4-BE49-F238E27FC236}">
                <a16:creationId xmlns:a16="http://schemas.microsoft.com/office/drawing/2014/main" id="{F3EDF4D9-2E2F-80A9-5EE1-99CD92EB2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9392" y="101716"/>
            <a:ext cx="1047750" cy="666750"/>
          </a:xfrm>
          <a:prstGeom prst="rect">
            <a:avLst/>
          </a:prstGeom>
        </p:spPr>
      </p:pic>
      <p:pic>
        <p:nvPicPr>
          <p:cNvPr id="10" name="Рисунок 9">
            <a:extLst>
              <a:ext uri="{FF2B5EF4-FFF2-40B4-BE49-F238E27FC236}">
                <a16:creationId xmlns:a16="http://schemas.microsoft.com/office/drawing/2014/main" id="{86CC1500-1365-DC7F-97E7-D9BDD05A7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363" y="2693165"/>
            <a:ext cx="10664198" cy="4067509"/>
          </a:xfrm>
          <a:prstGeom prst="rect">
            <a:avLst/>
          </a:prstGeom>
        </p:spPr>
      </p:pic>
      <p:pic>
        <p:nvPicPr>
          <p:cNvPr id="12" name="Рисунок 11">
            <a:extLst>
              <a:ext uri="{FF2B5EF4-FFF2-40B4-BE49-F238E27FC236}">
                <a16:creationId xmlns:a16="http://schemas.microsoft.com/office/drawing/2014/main" id="{0FAB924D-74FA-8C65-936B-8A6B61D565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508" y="1160335"/>
            <a:ext cx="3938587" cy="2052637"/>
          </a:xfrm>
          <a:prstGeom prst="rect">
            <a:avLst/>
          </a:prstGeom>
        </p:spPr>
      </p:pic>
    </p:spTree>
    <p:extLst>
      <p:ext uri="{BB962C8B-B14F-4D97-AF65-F5344CB8AC3E}">
        <p14:creationId xmlns:p14="http://schemas.microsoft.com/office/powerpoint/2010/main" val="1937034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376EC18-10D4-015B-C7AD-813BC63FC68B}"/>
              </a:ext>
            </a:extLst>
          </p:cNvPr>
          <p:cNvPicPr>
            <a:picLocks noChangeAspect="1"/>
          </p:cNvPicPr>
          <p:nvPr/>
        </p:nvPicPr>
        <p:blipFill>
          <a:blip r:embed="rId3"/>
          <a:stretch>
            <a:fillRect/>
          </a:stretch>
        </p:blipFill>
        <p:spPr>
          <a:xfrm>
            <a:off x="11879744" y="0"/>
            <a:ext cx="312256" cy="203433"/>
          </a:xfrm>
          <a:prstGeom prst="rect">
            <a:avLst/>
          </a:prstGeom>
        </p:spPr>
      </p:pic>
      <p:pic>
        <p:nvPicPr>
          <p:cNvPr id="3" name="Рисунок 2">
            <a:extLst>
              <a:ext uri="{FF2B5EF4-FFF2-40B4-BE49-F238E27FC236}">
                <a16:creationId xmlns:a16="http://schemas.microsoft.com/office/drawing/2014/main" id="{F3EDF4D9-2E2F-80A9-5EE1-99CD92EB2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9392" y="101716"/>
            <a:ext cx="1047750" cy="666750"/>
          </a:xfrm>
          <a:prstGeom prst="rect">
            <a:avLst/>
          </a:prstGeom>
        </p:spPr>
      </p:pic>
      <p:pic>
        <p:nvPicPr>
          <p:cNvPr id="8" name="Рисунок 7">
            <a:extLst>
              <a:ext uri="{FF2B5EF4-FFF2-40B4-BE49-F238E27FC236}">
                <a16:creationId xmlns:a16="http://schemas.microsoft.com/office/drawing/2014/main" id="{B2919062-EED2-A2D0-253A-BC3797C39EDD}"/>
              </a:ext>
            </a:extLst>
          </p:cNvPr>
          <p:cNvPicPr>
            <a:picLocks noChangeAspect="1"/>
          </p:cNvPicPr>
          <p:nvPr/>
        </p:nvPicPr>
        <p:blipFill>
          <a:blip r:embed="rId5"/>
          <a:stretch>
            <a:fillRect/>
          </a:stretch>
        </p:blipFill>
        <p:spPr>
          <a:xfrm>
            <a:off x="4229013" y="285759"/>
            <a:ext cx="4438650" cy="457200"/>
          </a:xfrm>
          <a:prstGeom prst="rect">
            <a:avLst/>
          </a:prstGeom>
        </p:spPr>
      </p:pic>
      <p:pic>
        <p:nvPicPr>
          <p:cNvPr id="5" name="Рисунок 4">
            <a:extLst>
              <a:ext uri="{FF2B5EF4-FFF2-40B4-BE49-F238E27FC236}">
                <a16:creationId xmlns:a16="http://schemas.microsoft.com/office/drawing/2014/main" id="{719B913E-C2F9-50D1-369F-BE69F55AB6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117" y="1493241"/>
            <a:ext cx="2560021" cy="3871518"/>
          </a:xfrm>
          <a:prstGeom prst="rect">
            <a:avLst/>
          </a:prstGeom>
        </p:spPr>
      </p:pic>
      <p:sp>
        <p:nvSpPr>
          <p:cNvPr id="13" name="TextBox 12">
            <a:extLst>
              <a:ext uri="{FF2B5EF4-FFF2-40B4-BE49-F238E27FC236}">
                <a16:creationId xmlns:a16="http://schemas.microsoft.com/office/drawing/2014/main" id="{CD429E06-4BA1-C40D-CE71-26250D938DC9}"/>
              </a:ext>
            </a:extLst>
          </p:cNvPr>
          <p:cNvSpPr txBox="1"/>
          <p:nvPr/>
        </p:nvSpPr>
        <p:spPr>
          <a:xfrm>
            <a:off x="459375" y="1493241"/>
            <a:ext cx="1331752" cy="276999"/>
          </a:xfrm>
          <a:prstGeom prst="rect">
            <a:avLst/>
          </a:prstGeom>
          <a:noFill/>
        </p:spPr>
        <p:txBody>
          <a:bodyPr wrap="square">
            <a:spAutoFit/>
          </a:bodyPr>
          <a:lstStyle/>
          <a:p>
            <a:r>
              <a:rPr lang="ru-RU" sz="1200" b="1" dirty="0"/>
              <a:t>HOMMAGE</a:t>
            </a:r>
          </a:p>
        </p:txBody>
      </p:sp>
      <p:pic>
        <p:nvPicPr>
          <p:cNvPr id="11" name="Рисунок 10">
            <a:extLst>
              <a:ext uri="{FF2B5EF4-FFF2-40B4-BE49-F238E27FC236}">
                <a16:creationId xmlns:a16="http://schemas.microsoft.com/office/drawing/2014/main" id="{AC9EB095-C13E-4F2B-F487-E8B5470C3A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8860" y="1450357"/>
            <a:ext cx="2677860" cy="1844485"/>
          </a:xfrm>
          <a:prstGeom prst="rect">
            <a:avLst/>
          </a:prstGeom>
        </p:spPr>
      </p:pic>
      <p:sp>
        <p:nvSpPr>
          <p:cNvPr id="17" name="TextBox 16">
            <a:extLst>
              <a:ext uri="{FF2B5EF4-FFF2-40B4-BE49-F238E27FC236}">
                <a16:creationId xmlns:a16="http://schemas.microsoft.com/office/drawing/2014/main" id="{2764946B-7C72-C46F-A603-0C5BAF24EE05}"/>
              </a:ext>
            </a:extLst>
          </p:cNvPr>
          <p:cNvSpPr txBox="1"/>
          <p:nvPr/>
        </p:nvSpPr>
        <p:spPr>
          <a:xfrm>
            <a:off x="7388860" y="1493241"/>
            <a:ext cx="945859" cy="276999"/>
          </a:xfrm>
          <a:prstGeom prst="rect">
            <a:avLst/>
          </a:prstGeom>
          <a:noFill/>
        </p:spPr>
        <p:txBody>
          <a:bodyPr wrap="square">
            <a:spAutoFit/>
          </a:bodyPr>
          <a:lstStyle/>
          <a:p>
            <a:r>
              <a:rPr lang="ru-RU" sz="1200" b="1" dirty="0" err="1"/>
              <a:t>Subway</a:t>
            </a:r>
            <a:endParaRPr lang="ru-RU" sz="1200" b="1" dirty="0"/>
          </a:p>
        </p:txBody>
      </p:sp>
      <p:pic>
        <p:nvPicPr>
          <p:cNvPr id="19" name="Рисунок 18">
            <a:extLst>
              <a:ext uri="{FF2B5EF4-FFF2-40B4-BE49-F238E27FC236}">
                <a16:creationId xmlns:a16="http://schemas.microsoft.com/office/drawing/2014/main" id="{23F162A6-72F8-161E-DF8B-01367C9D50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2087" y="1493241"/>
            <a:ext cx="3017139" cy="3871518"/>
          </a:xfrm>
          <a:prstGeom prst="rect">
            <a:avLst/>
          </a:prstGeom>
        </p:spPr>
      </p:pic>
      <p:sp>
        <p:nvSpPr>
          <p:cNvPr id="21" name="TextBox 20">
            <a:extLst>
              <a:ext uri="{FF2B5EF4-FFF2-40B4-BE49-F238E27FC236}">
                <a16:creationId xmlns:a16="http://schemas.microsoft.com/office/drawing/2014/main" id="{49D27A03-2547-220D-2B18-8E33C183934A}"/>
              </a:ext>
            </a:extLst>
          </p:cNvPr>
          <p:cNvSpPr txBox="1"/>
          <p:nvPr/>
        </p:nvSpPr>
        <p:spPr>
          <a:xfrm>
            <a:off x="5723738" y="1493241"/>
            <a:ext cx="744523" cy="276999"/>
          </a:xfrm>
          <a:prstGeom prst="rect">
            <a:avLst/>
          </a:prstGeom>
          <a:noFill/>
        </p:spPr>
        <p:txBody>
          <a:bodyPr wrap="square">
            <a:spAutoFit/>
          </a:bodyPr>
          <a:lstStyle/>
          <a:p>
            <a:r>
              <a:rPr lang="ru-RU" sz="1200" b="1" dirty="0" err="1"/>
              <a:t>O.novo</a:t>
            </a:r>
            <a:endParaRPr lang="ru-RU" sz="1200" b="1" dirty="0"/>
          </a:p>
        </p:txBody>
      </p:sp>
      <p:pic>
        <p:nvPicPr>
          <p:cNvPr id="23" name="Рисунок 22">
            <a:extLst>
              <a:ext uri="{FF2B5EF4-FFF2-40B4-BE49-F238E27FC236}">
                <a16:creationId xmlns:a16="http://schemas.microsoft.com/office/drawing/2014/main" id="{844B1418-863F-1ECB-CF0E-9064D339F0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8860" y="3563158"/>
            <a:ext cx="2751328" cy="1844485"/>
          </a:xfrm>
          <a:prstGeom prst="rect">
            <a:avLst/>
          </a:prstGeom>
        </p:spPr>
      </p:pic>
      <p:sp>
        <p:nvSpPr>
          <p:cNvPr id="24" name="TextBox 23">
            <a:extLst>
              <a:ext uri="{FF2B5EF4-FFF2-40B4-BE49-F238E27FC236}">
                <a16:creationId xmlns:a16="http://schemas.microsoft.com/office/drawing/2014/main" id="{D4C92B09-2EBF-481F-1992-F5348712DB64}"/>
              </a:ext>
            </a:extLst>
          </p:cNvPr>
          <p:cNvSpPr txBox="1"/>
          <p:nvPr/>
        </p:nvSpPr>
        <p:spPr>
          <a:xfrm>
            <a:off x="7388859" y="3563158"/>
            <a:ext cx="945859" cy="276999"/>
          </a:xfrm>
          <a:prstGeom prst="rect">
            <a:avLst/>
          </a:prstGeom>
          <a:noFill/>
        </p:spPr>
        <p:txBody>
          <a:bodyPr wrap="square">
            <a:spAutoFit/>
          </a:bodyPr>
          <a:lstStyle/>
          <a:p>
            <a:r>
              <a:rPr lang="en-US" sz="1200" b="1" dirty="0"/>
              <a:t>VICLEAN</a:t>
            </a:r>
            <a:endParaRPr lang="ru-RU" sz="1200" b="1" dirty="0"/>
          </a:p>
        </p:txBody>
      </p:sp>
    </p:spTree>
    <p:extLst>
      <p:ext uri="{BB962C8B-B14F-4D97-AF65-F5344CB8AC3E}">
        <p14:creationId xmlns:p14="http://schemas.microsoft.com/office/powerpoint/2010/main" val="1624934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3" name="Рисунок 2">
            <a:extLst>
              <a:ext uri="{FF2B5EF4-FFF2-40B4-BE49-F238E27FC236}">
                <a16:creationId xmlns:a16="http://schemas.microsoft.com/office/drawing/2014/main" id="{AA51FAD3-7A30-3E0F-9A8B-0DE687FE8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324" y="166156"/>
            <a:ext cx="1103091" cy="431025"/>
          </a:xfrm>
          <a:prstGeom prst="rect">
            <a:avLst/>
          </a:prstGeom>
        </p:spPr>
      </p:pic>
      <p:pic>
        <p:nvPicPr>
          <p:cNvPr id="7" name="Рисунок 6">
            <a:extLst>
              <a:ext uri="{FF2B5EF4-FFF2-40B4-BE49-F238E27FC236}">
                <a16:creationId xmlns:a16="http://schemas.microsoft.com/office/drawing/2014/main" id="{C86713A6-2720-F0CB-D2A7-0D727966E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0237" y="0"/>
            <a:ext cx="392799" cy="229692"/>
          </a:xfrm>
          <a:prstGeom prst="rect">
            <a:avLst/>
          </a:prstGeom>
        </p:spPr>
      </p:pic>
      <p:sp>
        <p:nvSpPr>
          <p:cNvPr id="14" name="TextBox 13">
            <a:extLst>
              <a:ext uri="{FF2B5EF4-FFF2-40B4-BE49-F238E27FC236}">
                <a16:creationId xmlns:a16="http://schemas.microsoft.com/office/drawing/2014/main" id="{5D084E32-7B9B-A190-EABA-CBA2A1B9E17F}"/>
              </a:ext>
            </a:extLst>
          </p:cNvPr>
          <p:cNvSpPr txBox="1"/>
          <p:nvPr/>
        </p:nvSpPr>
        <p:spPr>
          <a:xfrm>
            <a:off x="6967799" y="1012500"/>
            <a:ext cx="4822438" cy="2739211"/>
          </a:xfrm>
          <a:prstGeom prst="rect">
            <a:avLst/>
          </a:prstGeom>
          <a:noFill/>
        </p:spPr>
        <p:txBody>
          <a:bodyPr wrap="square">
            <a:spAutoFit/>
          </a:bodyPr>
          <a:lstStyle/>
          <a:p>
            <a:pPr marR="0" algn="l" rtl="0"/>
            <a:r>
              <a:rPr lang="ru-RU" sz="1200" b="0" i="0" u="none" strike="noStrike" dirty="0">
                <a:solidFill>
                  <a:srgbClr val="000000"/>
                </a:solidFill>
                <a:latin typeface="MuseoSan"/>
              </a:rPr>
              <a:t>История холдинга началась с маленькой мастерской в одном из районов Стамбула, </a:t>
            </a:r>
            <a:r>
              <a:rPr lang="ru-RU" sz="1200" b="0" i="0" u="none" strike="noStrike" dirty="0" err="1">
                <a:solidFill>
                  <a:srgbClr val="000000"/>
                </a:solidFill>
                <a:latin typeface="MuseoSan"/>
              </a:rPr>
              <a:t>Картале</a:t>
            </a:r>
            <a:r>
              <a:rPr lang="ru-RU" sz="1200" b="0" i="0" u="none" strike="noStrike" dirty="0">
                <a:solidFill>
                  <a:srgbClr val="000000"/>
                </a:solidFill>
                <a:latin typeface="MuseoSan"/>
              </a:rPr>
              <a:t>. Шел 1942 год, и мастерская, в которой тогда работало всего восемь человек, производила дефицитные в то время изделия из фаянса. Во время Второй Мировой Войны их было невозможно импортировать в страну. Теперь компания </a:t>
            </a:r>
            <a:r>
              <a:rPr lang="ru-RU" sz="1200" b="0" i="0" u="none" strike="noStrike" dirty="0" err="1">
                <a:solidFill>
                  <a:srgbClr val="000000"/>
                </a:solidFill>
                <a:latin typeface="MuseoSan"/>
              </a:rPr>
              <a:t>VitrA</a:t>
            </a:r>
            <a:r>
              <a:rPr lang="ru-RU" sz="1200" b="0" i="0" u="none" strike="noStrike" dirty="0">
                <a:solidFill>
                  <a:srgbClr val="000000"/>
                </a:solidFill>
                <a:latin typeface="MuseoSan"/>
              </a:rPr>
              <a:t> входит в состав крупнейшего холдинга </a:t>
            </a:r>
            <a:r>
              <a:rPr lang="ru-RU" sz="1200" b="0" i="0" u="none" strike="noStrike" dirty="0" err="1">
                <a:solidFill>
                  <a:srgbClr val="000000"/>
                </a:solidFill>
                <a:latin typeface="MuseoSan"/>
              </a:rPr>
              <a:t>Eczacıbaşı</a:t>
            </a:r>
            <a:r>
              <a:rPr lang="ru-RU" sz="1200" b="0" i="0" u="none" strike="noStrike" dirty="0">
                <a:solidFill>
                  <a:srgbClr val="000000"/>
                </a:solidFill>
                <a:latin typeface="MuseoSan"/>
              </a:rPr>
              <a:t>, который состоит из 40 компаний с общим товарооборотом $3,2 млрд. и штатом сотрудников свыше 10 000 человек.</a:t>
            </a:r>
            <a:endParaRPr lang="ru-RU" sz="1200" b="0" i="0" u="none" strike="noStrike" dirty="0">
              <a:solidFill>
                <a:prstClr val="black"/>
              </a:solidFill>
              <a:latin typeface="MuseoSan"/>
            </a:endParaRPr>
          </a:p>
          <a:p>
            <a:pPr marR="0" algn="l" rtl="0"/>
            <a:endParaRPr lang="ru-RU" sz="1200" b="0" i="0" u="none" strike="noStrike" baseline="0" dirty="0">
              <a:solidFill>
                <a:prstClr val="black"/>
              </a:solidFill>
              <a:latin typeface="MuseoSan"/>
            </a:endParaRPr>
          </a:p>
          <a:p>
            <a:pPr marR="0" algn="l" rtl="0"/>
            <a:r>
              <a:rPr lang="ru-RU" sz="1200" b="0" i="0" u="none" strike="noStrike" baseline="0" dirty="0">
                <a:solidFill>
                  <a:srgbClr val="000000"/>
                </a:solidFill>
                <a:latin typeface="MuseoSan"/>
              </a:rPr>
              <a:t>Деятельность группы компаний охватывает такие области как строительные материалы, товары широкого потребления, финансы и информационные технологии.</a:t>
            </a:r>
            <a:endParaRPr lang="ru-RU" sz="1200" b="0" i="0" u="none" strike="noStrike" baseline="0" dirty="0">
              <a:solidFill>
                <a:prstClr val="black"/>
              </a:solidFill>
              <a:latin typeface="MuseoSan"/>
            </a:endParaRPr>
          </a:p>
          <a:p>
            <a:pPr marR="0" algn="l" rtl="0"/>
            <a:endParaRPr lang="ru-RU" sz="2800" b="0" i="0" u="none" strike="noStrike" baseline="0" dirty="0">
              <a:solidFill>
                <a:prstClr val="black"/>
              </a:solidFill>
              <a:latin typeface="Arial" panose="020B0604020202020204" pitchFamily="34" charset="0"/>
            </a:endParaRPr>
          </a:p>
        </p:txBody>
      </p:sp>
      <p:pic>
        <p:nvPicPr>
          <p:cNvPr id="12" name="Рисунок 11">
            <a:extLst>
              <a:ext uri="{FF2B5EF4-FFF2-40B4-BE49-F238E27FC236}">
                <a16:creationId xmlns:a16="http://schemas.microsoft.com/office/drawing/2014/main" id="{BBEBB3E1-CDCF-858A-120F-5F8DD5C9F022}"/>
              </a:ext>
            </a:extLst>
          </p:cNvPr>
          <p:cNvPicPr>
            <a:picLocks noChangeAspect="1"/>
          </p:cNvPicPr>
          <p:nvPr/>
        </p:nvPicPr>
        <p:blipFill>
          <a:blip r:embed="rId5"/>
          <a:stretch>
            <a:fillRect/>
          </a:stretch>
        </p:blipFill>
        <p:spPr>
          <a:xfrm>
            <a:off x="1101053" y="1012500"/>
            <a:ext cx="5241723" cy="3485938"/>
          </a:xfrm>
          <a:prstGeom prst="rect">
            <a:avLst/>
          </a:prstGeom>
        </p:spPr>
      </p:pic>
      <p:pic>
        <p:nvPicPr>
          <p:cNvPr id="17" name="Рисунок 16">
            <a:extLst>
              <a:ext uri="{FF2B5EF4-FFF2-40B4-BE49-F238E27FC236}">
                <a16:creationId xmlns:a16="http://schemas.microsoft.com/office/drawing/2014/main" id="{7B9E836A-7EA7-DE40-BD99-F96A4CAEDFFD}"/>
              </a:ext>
            </a:extLst>
          </p:cNvPr>
          <p:cNvPicPr>
            <a:picLocks noChangeAspect="1"/>
          </p:cNvPicPr>
          <p:nvPr/>
        </p:nvPicPr>
        <p:blipFill>
          <a:blip r:embed="rId6"/>
          <a:stretch>
            <a:fillRect/>
          </a:stretch>
        </p:blipFill>
        <p:spPr>
          <a:xfrm>
            <a:off x="1025054" y="4645227"/>
            <a:ext cx="5242719" cy="1980155"/>
          </a:xfrm>
          <a:prstGeom prst="rect">
            <a:avLst/>
          </a:prstGeom>
        </p:spPr>
      </p:pic>
    </p:spTree>
    <p:extLst>
      <p:ext uri="{BB962C8B-B14F-4D97-AF65-F5344CB8AC3E}">
        <p14:creationId xmlns:p14="http://schemas.microsoft.com/office/powerpoint/2010/main" val="3819494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376EC18-10D4-015B-C7AD-813BC63FC68B}"/>
              </a:ext>
            </a:extLst>
          </p:cNvPr>
          <p:cNvPicPr>
            <a:picLocks noChangeAspect="1"/>
          </p:cNvPicPr>
          <p:nvPr/>
        </p:nvPicPr>
        <p:blipFill>
          <a:blip r:embed="rId3"/>
          <a:stretch>
            <a:fillRect/>
          </a:stretch>
        </p:blipFill>
        <p:spPr>
          <a:xfrm>
            <a:off x="11879744" y="0"/>
            <a:ext cx="312256" cy="203433"/>
          </a:xfrm>
          <a:prstGeom prst="rect">
            <a:avLst/>
          </a:prstGeom>
        </p:spPr>
      </p:pic>
      <p:pic>
        <p:nvPicPr>
          <p:cNvPr id="3" name="Рисунок 2">
            <a:extLst>
              <a:ext uri="{FF2B5EF4-FFF2-40B4-BE49-F238E27FC236}">
                <a16:creationId xmlns:a16="http://schemas.microsoft.com/office/drawing/2014/main" id="{F3EDF4D9-2E2F-80A9-5EE1-99CD92EB2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9392" y="101716"/>
            <a:ext cx="1047750" cy="666750"/>
          </a:xfrm>
          <a:prstGeom prst="rect">
            <a:avLst/>
          </a:prstGeom>
        </p:spPr>
      </p:pic>
      <p:pic>
        <p:nvPicPr>
          <p:cNvPr id="8" name="Рисунок 7">
            <a:extLst>
              <a:ext uri="{FF2B5EF4-FFF2-40B4-BE49-F238E27FC236}">
                <a16:creationId xmlns:a16="http://schemas.microsoft.com/office/drawing/2014/main" id="{B2919062-EED2-A2D0-253A-BC3797C39EDD}"/>
              </a:ext>
            </a:extLst>
          </p:cNvPr>
          <p:cNvPicPr>
            <a:picLocks noChangeAspect="1"/>
          </p:cNvPicPr>
          <p:nvPr/>
        </p:nvPicPr>
        <p:blipFill>
          <a:blip r:embed="rId5"/>
          <a:stretch>
            <a:fillRect/>
          </a:stretch>
        </p:blipFill>
        <p:spPr>
          <a:xfrm>
            <a:off x="4229013" y="285759"/>
            <a:ext cx="4438650" cy="457200"/>
          </a:xfrm>
          <a:prstGeom prst="rect">
            <a:avLst/>
          </a:prstGeom>
        </p:spPr>
      </p:pic>
      <p:sp>
        <p:nvSpPr>
          <p:cNvPr id="13" name="TextBox 12">
            <a:extLst>
              <a:ext uri="{FF2B5EF4-FFF2-40B4-BE49-F238E27FC236}">
                <a16:creationId xmlns:a16="http://schemas.microsoft.com/office/drawing/2014/main" id="{CD429E06-4BA1-C40D-CE71-26250D938DC9}"/>
              </a:ext>
            </a:extLst>
          </p:cNvPr>
          <p:cNvSpPr txBox="1"/>
          <p:nvPr/>
        </p:nvSpPr>
        <p:spPr>
          <a:xfrm>
            <a:off x="9913516" y="1581731"/>
            <a:ext cx="1331752" cy="276999"/>
          </a:xfrm>
          <a:prstGeom prst="rect">
            <a:avLst/>
          </a:prstGeom>
          <a:noFill/>
        </p:spPr>
        <p:txBody>
          <a:bodyPr wrap="square">
            <a:spAutoFit/>
          </a:bodyPr>
          <a:lstStyle/>
          <a:p>
            <a:r>
              <a:rPr lang="ru-RU" sz="1200" b="1" dirty="0"/>
              <a:t>HOMMAGE</a:t>
            </a:r>
          </a:p>
        </p:txBody>
      </p:sp>
      <p:pic>
        <p:nvPicPr>
          <p:cNvPr id="6" name="Рисунок 5">
            <a:extLst>
              <a:ext uri="{FF2B5EF4-FFF2-40B4-BE49-F238E27FC236}">
                <a16:creationId xmlns:a16="http://schemas.microsoft.com/office/drawing/2014/main" id="{9E67E7E7-F948-FCE0-8635-FB02A64F29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584" y="1319980"/>
            <a:ext cx="2381250" cy="2381250"/>
          </a:xfrm>
          <a:prstGeom prst="rect">
            <a:avLst/>
          </a:prstGeom>
        </p:spPr>
      </p:pic>
      <p:pic>
        <p:nvPicPr>
          <p:cNvPr id="10" name="Рисунок 9">
            <a:extLst>
              <a:ext uri="{FF2B5EF4-FFF2-40B4-BE49-F238E27FC236}">
                <a16:creationId xmlns:a16="http://schemas.microsoft.com/office/drawing/2014/main" id="{FC9D8A21-AFAD-B8BB-09AB-0332D122C3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9013" y="3918938"/>
            <a:ext cx="2718809" cy="2718809"/>
          </a:xfrm>
          <a:prstGeom prst="rect">
            <a:avLst/>
          </a:prstGeom>
        </p:spPr>
      </p:pic>
      <p:pic>
        <p:nvPicPr>
          <p:cNvPr id="14" name="Рисунок 13">
            <a:extLst>
              <a:ext uri="{FF2B5EF4-FFF2-40B4-BE49-F238E27FC236}">
                <a16:creationId xmlns:a16="http://schemas.microsoft.com/office/drawing/2014/main" id="{A7075F60-C04F-7E8F-0070-F05659E953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6460" y="1319980"/>
            <a:ext cx="2381250" cy="2381250"/>
          </a:xfrm>
          <a:prstGeom prst="rect">
            <a:avLst/>
          </a:prstGeom>
        </p:spPr>
      </p:pic>
      <p:pic>
        <p:nvPicPr>
          <p:cNvPr id="16" name="Рисунок 15">
            <a:extLst>
              <a:ext uri="{FF2B5EF4-FFF2-40B4-BE49-F238E27FC236}">
                <a16:creationId xmlns:a16="http://schemas.microsoft.com/office/drawing/2014/main" id="{0E900B3B-FAD3-25BB-26F8-5CEE85890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5106" y="3918938"/>
            <a:ext cx="1946592" cy="2741870"/>
          </a:xfrm>
          <a:prstGeom prst="rect">
            <a:avLst/>
          </a:prstGeom>
        </p:spPr>
      </p:pic>
      <p:pic>
        <p:nvPicPr>
          <p:cNvPr id="20" name="Рисунок 19">
            <a:extLst>
              <a:ext uri="{FF2B5EF4-FFF2-40B4-BE49-F238E27FC236}">
                <a16:creationId xmlns:a16="http://schemas.microsoft.com/office/drawing/2014/main" id="{DAE0A7D9-14EF-86A6-A8B9-351F35A755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28932" y="1328212"/>
            <a:ext cx="3248260" cy="2330667"/>
          </a:xfrm>
          <a:prstGeom prst="rect">
            <a:avLst/>
          </a:prstGeom>
        </p:spPr>
      </p:pic>
      <p:pic>
        <p:nvPicPr>
          <p:cNvPr id="25" name="Рисунок 24">
            <a:extLst>
              <a:ext uri="{FF2B5EF4-FFF2-40B4-BE49-F238E27FC236}">
                <a16:creationId xmlns:a16="http://schemas.microsoft.com/office/drawing/2014/main" id="{F48921FB-E264-AAF5-545A-27AFC0503B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4241" y="1319980"/>
            <a:ext cx="2381250" cy="2381250"/>
          </a:xfrm>
          <a:prstGeom prst="rect">
            <a:avLst/>
          </a:prstGeom>
        </p:spPr>
      </p:pic>
      <p:sp>
        <p:nvSpPr>
          <p:cNvPr id="29" name="TextBox 28">
            <a:extLst>
              <a:ext uri="{FF2B5EF4-FFF2-40B4-BE49-F238E27FC236}">
                <a16:creationId xmlns:a16="http://schemas.microsoft.com/office/drawing/2014/main" id="{D514FEDC-9483-8CD3-53CF-4C4E630C417F}"/>
              </a:ext>
            </a:extLst>
          </p:cNvPr>
          <p:cNvSpPr txBox="1"/>
          <p:nvPr/>
        </p:nvSpPr>
        <p:spPr>
          <a:xfrm>
            <a:off x="1481081" y="3424231"/>
            <a:ext cx="1566220" cy="276999"/>
          </a:xfrm>
          <a:prstGeom prst="rect">
            <a:avLst/>
          </a:prstGeom>
          <a:noFill/>
        </p:spPr>
        <p:txBody>
          <a:bodyPr wrap="square">
            <a:spAutoFit/>
          </a:bodyPr>
          <a:lstStyle/>
          <a:p>
            <a:r>
              <a:rPr lang="ru-RU" sz="1200" b="1" dirty="0" err="1"/>
              <a:t>Loop&amp;Friends</a:t>
            </a:r>
            <a:endParaRPr lang="ru-RU" sz="1200" b="1" dirty="0"/>
          </a:p>
        </p:txBody>
      </p:sp>
      <p:sp>
        <p:nvSpPr>
          <p:cNvPr id="31" name="TextBox 30">
            <a:extLst>
              <a:ext uri="{FF2B5EF4-FFF2-40B4-BE49-F238E27FC236}">
                <a16:creationId xmlns:a16="http://schemas.microsoft.com/office/drawing/2014/main" id="{E77100B8-A3E8-66A1-2928-D89E014B5E58}"/>
              </a:ext>
            </a:extLst>
          </p:cNvPr>
          <p:cNvSpPr txBox="1"/>
          <p:nvPr/>
        </p:nvSpPr>
        <p:spPr>
          <a:xfrm>
            <a:off x="4291929" y="6360748"/>
            <a:ext cx="613357" cy="276999"/>
          </a:xfrm>
          <a:prstGeom prst="rect">
            <a:avLst/>
          </a:prstGeom>
          <a:noFill/>
        </p:spPr>
        <p:txBody>
          <a:bodyPr wrap="square">
            <a:spAutoFit/>
          </a:bodyPr>
          <a:lstStyle/>
          <a:p>
            <a:r>
              <a:rPr lang="ru-RU" sz="1200" b="1" dirty="0" err="1"/>
              <a:t>Finion</a:t>
            </a:r>
            <a:endParaRPr lang="ru-RU" sz="1200" b="1" dirty="0"/>
          </a:p>
        </p:txBody>
      </p:sp>
      <p:sp>
        <p:nvSpPr>
          <p:cNvPr id="33" name="TextBox 32">
            <a:extLst>
              <a:ext uri="{FF2B5EF4-FFF2-40B4-BE49-F238E27FC236}">
                <a16:creationId xmlns:a16="http://schemas.microsoft.com/office/drawing/2014/main" id="{B24764F2-CCA4-0299-2047-099F0AEB74A3}"/>
              </a:ext>
            </a:extLst>
          </p:cNvPr>
          <p:cNvSpPr txBox="1"/>
          <p:nvPr/>
        </p:nvSpPr>
        <p:spPr>
          <a:xfrm>
            <a:off x="5486713" y="3424230"/>
            <a:ext cx="606271" cy="276999"/>
          </a:xfrm>
          <a:prstGeom prst="rect">
            <a:avLst/>
          </a:prstGeom>
          <a:noFill/>
        </p:spPr>
        <p:txBody>
          <a:bodyPr wrap="square">
            <a:spAutoFit/>
          </a:bodyPr>
          <a:lstStyle/>
          <a:p>
            <a:r>
              <a:rPr lang="ru-RU" sz="1200" b="1" dirty="0" err="1"/>
              <a:t>Artis</a:t>
            </a:r>
            <a:endParaRPr lang="ru-RU" sz="1200" b="1" dirty="0"/>
          </a:p>
        </p:txBody>
      </p:sp>
      <p:sp>
        <p:nvSpPr>
          <p:cNvPr id="37" name="TextBox 36">
            <a:extLst>
              <a:ext uri="{FF2B5EF4-FFF2-40B4-BE49-F238E27FC236}">
                <a16:creationId xmlns:a16="http://schemas.microsoft.com/office/drawing/2014/main" id="{E46F6420-5944-B666-5F35-46FD9E49FCFB}"/>
              </a:ext>
            </a:extLst>
          </p:cNvPr>
          <p:cNvSpPr txBox="1"/>
          <p:nvPr/>
        </p:nvSpPr>
        <p:spPr>
          <a:xfrm>
            <a:off x="2946938" y="6383809"/>
            <a:ext cx="875689" cy="276999"/>
          </a:xfrm>
          <a:prstGeom prst="rect">
            <a:avLst/>
          </a:prstGeom>
          <a:noFill/>
        </p:spPr>
        <p:txBody>
          <a:bodyPr wrap="square">
            <a:spAutoFit/>
          </a:bodyPr>
          <a:lstStyle/>
          <a:p>
            <a:r>
              <a:rPr lang="ru-RU" sz="1200" b="1" dirty="0" err="1"/>
              <a:t>Amadea</a:t>
            </a:r>
            <a:endParaRPr lang="ru-RU" sz="1200" b="1" dirty="0"/>
          </a:p>
        </p:txBody>
      </p:sp>
      <p:sp>
        <p:nvSpPr>
          <p:cNvPr id="39" name="TextBox 38">
            <a:extLst>
              <a:ext uri="{FF2B5EF4-FFF2-40B4-BE49-F238E27FC236}">
                <a16:creationId xmlns:a16="http://schemas.microsoft.com/office/drawing/2014/main" id="{53EFFFF5-FEA2-DFE4-EE9E-617FDA5A4EEB}"/>
              </a:ext>
            </a:extLst>
          </p:cNvPr>
          <p:cNvSpPr txBox="1"/>
          <p:nvPr/>
        </p:nvSpPr>
        <p:spPr>
          <a:xfrm>
            <a:off x="8128932" y="1343080"/>
            <a:ext cx="875689" cy="276999"/>
          </a:xfrm>
          <a:prstGeom prst="rect">
            <a:avLst/>
          </a:prstGeom>
          <a:noFill/>
        </p:spPr>
        <p:txBody>
          <a:bodyPr wrap="square">
            <a:spAutoFit/>
          </a:bodyPr>
          <a:lstStyle/>
          <a:p>
            <a:r>
              <a:rPr lang="ru-RU" sz="1200" b="1" dirty="0"/>
              <a:t>My Nature</a:t>
            </a:r>
          </a:p>
        </p:txBody>
      </p:sp>
      <p:pic>
        <p:nvPicPr>
          <p:cNvPr id="41" name="Рисунок 40">
            <a:extLst>
              <a:ext uri="{FF2B5EF4-FFF2-40B4-BE49-F238E27FC236}">
                <a16:creationId xmlns:a16="http://schemas.microsoft.com/office/drawing/2014/main" id="{1ABDD59C-5767-2C17-F1B0-26FF0D94A0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54208" y="3918938"/>
            <a:ext cx="3108299" cy="2715989"/>
          </a:xfrm>
          <a:prstGeom prst="rect">
            <a:avLst/>
          </a:prstGeom>
        </p:spPr>
      </p:pic>
      <p:sp>
        <p:nvSpPr>
          <p:cNvPr id="43" name="TextBox 42">
            <a:extLst>
              <a:ext uri="{FF2B5EF4-FFF2-40B4-BE49-F238E27FC236}">
                <a16:creationId xmlns:a16="http://schemas.microsoft.com/office/drawing/2014/main" id="{F208D1F5-503C-6C66-28A8-76D0568BDD7F}"/>
              </a:ext>
            </a:extLst>
          </p:cNvPr>
          <p:cNvSpPr txBox="1"/>
          <p:nvPr/>
        </p:nvSpPr>
        <p:spPr>
          <a:xfrm>
            <a:off x="7354208" y="3961289"/>
            <a:ext cx="971026" cy="276999"/>
          </a:xfrm>
          <a:prstGeom prst="rect">
            <a:avLst/>
          </a:prstGeom>
          <a:noFill/>
        </p:spPr>
        <p:txBody>
          <a:bodyPr wrap="square">
            <a:spAutoFit/>
          </a:bodyPr>
          <a:lstStyle/>
          <a:p>
            <a:r>
              <a:rPr lang="ru-RU" sz="1200" b="1" dirty="0" err="1"/>
              <a:t>Verity</a:t>
            </a:r>
            <a:r>
              <a:rPr lang="ru-RU" sz="1200" b="1" dirty="0"/>
              <a:t> Line</a:t>
            </a:r>
          </a:p>
        </p:txBody>
      </p:sp>
    </p:spTree>
    <p:extLst>
      <p:ext uri="{BB962C8B-B14F-4D97-AF65-F5344CB8AC3E}">
        <p14:creationId xmlns:p14="http://schemas.microsoft.com/office/powerpoint/2010/main" val="1062340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376EC18-10D4-015B-C7AD-813BC63FC68B}"/>
              </a:ext>
            </a:extLst>
          </p:cNvPr>
          <p:cNvPicPr>
            <a:picLocks noChangeAspect="1"/>
          </p:cNvPicPr>
          <p:nvPr/>
        </p:nvPicPr>
        <p:blipFill>
          <a:blip r:embed="rId3"/>
          <a:stretch>
            <a:fillRect/>
          </a:stretch>
        </p:blipFill>
        <p:spPr>
          <a:xfrm>
            <a:off x="11879744" y="0"/>
            <a:ext cx="312256" cy="203433"/>
          </a:xfrm>
          <a:prstGeom prst="rect">
            <a:avLst/>
          </a:prstGeom>
        </p:spPr>
      </p:pic>
      <p:pic>
        <p:nvPicPr>
          <p:cNvPr id="5" name="Рисунок 4">
            <a:extLst>
              <a:ext uri="{FF2B5EF4-FFF2-40B4-BE49-F238E27FC236}">
                <a16:creationId xmlns:a16="http://schemas.microsoft.com/office/drawing/2014/main" id="{53E07FFA-21A2-B79C-CFA1-EA07AACEF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6700" y="101716"/>
            <a:ext cx="1697887" cy="434725"/>
          </a:xfrm>
          <a:prstGeom prst="rect">
            <a:avLst/>
          </a:prstGeom>
        </p:spPr>
      </p:pic>
      <p:sp>
        <p:nvSpPr>
          <p:cNvPr id="11" name="TextBox 10">
            <a:extLst>
              <a:ext uri="{FF2B5EF4-FFF2-40B4-BE49-F238E27FC236}">
                <a16:creationId xmlns:a16="http://schemas.microsoft.com/office/drawing/2014/main" id="{A419FCA2-9D32-209D-AB01-ADFAAD92BCA8}"/>
              </a:ext>
            </a:extLst>
          </p:cNvPr>
          <p:cNvSpPr txBox="1"/>
          <p:nvPr/>
        </p:nvSpPr>
        <p:spPr>
          <a:xfrm>
            <a:off x="4810692" y="1135882"/>
            <a:ext cx="4661315" cy="1384995"/>
          </a:xfrm>
          <a:prstGeom prst="rect">
            <a:avLst/>
          </a:prstGeom>
          <a:noFill/>
        </p:spPr>
        <p:txBody>
          <a:bodyPr wrap="square">
            <a:spAutoFit/>
          </a:bodyPr>
          <a:lstStyle/>
          <a:p>
            <a:r>
              <a:rPr lang="ru-RU" sz="1200" b="0" i="0" dirty="0">
                <a:solidFill>
                  <a:srgbClr val="303E45"/>
                </a:solidFill>
                <a:effectLst/>
                <a:latin typeface="MuseoSansCyrillic"/>
              </a:rPr>
              <a:t>Немецкий бренд </a:t>
            </a:r>
            <a:r>
              <a:rPr lang="ru-RU" sz="1200" b="0" i="0" dirty="0" err="1">
                <a:solidFill>
                  <a:srgbClr val="303E45"/>
                </a:solidFill>
                <a:effectLst/>
                <a:latin typeface="MuseoSansCyrillic"/>
              </a:rPr>
              <a:t>Duravit</a:t>
            </a:r>
            <a:r>
              <a:rPr lang="ru-RU" sz="1200" b="0" i="0" dirty="0">
                <a:solidFill>
                  <a:srgbClr val="303E45"/>
                </a:solidFill>
                <a:effectLst/>
                <a:latin typeface="MuseoSansCyrillic"/>
              </a:rPr>
              <a:t> создает с 1956 года интеллектуальные продукты для красивых, функциональных, удобных и надежных ванных комнат, которые гарантируют благополучие на долгие годы. Сантехника </a:t>
            </a:r>
            <a:r>
              <a:rPr lang="ru-RU" sz="1200" b="0" i="0" dirty="0" err="1">
                <a:solidFill>
                  <a:srgbClr val="303E45"/>
                </a:solidFill>
                <a:effectLst/>
                <a:latin typeface="MuseoSansCyrillic"/>
              </a:rPr>
              <a:t>Duravit</a:t>
            </a:r>
            <a:r>
              <a:rPr lang="ru-RU" sz="1200" b="0" i="0" dirty="0">
                <a:solidFill>
                  <a:srgbClr val="303E45"/>
                </a:solidFill>
                <a:effectLst/>
                <a:latin typeface="MuseoSansCyrillic"/>
              </a:rPr>
              <a:t> представлена огромным разнообразием коллекций на любой вкус. Откройте для себя лучшие товары и эксклюзивные дизайнерские серии для создания ванной комнаты своей мечты!</a:t>
            </a:r>
            <a:endParaRPr lang="ru-RU" sz="1200" dirty="0"/>
          </a:p>
        </p:txBody>
      </p:sp>
      <p:pic>
        <p:nvPicPr>
          <p:cNvPr id="8" name="Рисунок 7">
            <a:extLst>
              <a:ext uri="{FF2B5EF4-FFF2-40B4-BE49-F238E27FC236}">
                <a16:creationId xmlns:a16="http://schemas.microsoft.com/office/drawing/2014/main" id="{8A75C96C-793E-EFD4-492C-17E9E829A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012" y="1012500"/>
            <a:ext cx="3204031" cy="2036786"/>
          </a:xfrm>
          <a:prstGeom prst="rect">
            <a:avLst/>
          </a:prstGeom>
        </p:spPr>
      </p:pic>
      <p:pic>
        <p:nvPicPr>
          <p:cNvPr id="14" name="Рисунок 13">
            <a:extLst>
              <a:ext uri="{FF2B5EF4-FFF2-40B4-BE49-F238E27FC236}">
                <a16:creationId xmlns:a16="http://schemas.microsoft.com/office/drawing/2014/main" id="{003FEB5C-F8CD-AA0F-FF66-50F98144F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012" y="3133728"/>
            <a:ext cx="9715220" cy="3441116"/>
          </a:xfrm>
          <a:prstGeom prst="rect">
            <a:avLst/>
          </a:prstGeom>
        </p:spPr>
      </p:pic>
    </p:spTree>
    <p:extLst>
      <p:ext uri="{BB962C8B-B14F-4D97-AF65-F5344CB8AC3E}">
        <p14:creationId xmlns:p14="http://schemas.microsoft.com/office/powerpoint/2010/main" val="1073556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376EC18-10D4-015B-C7AD-813BC63FC68B}"/>
              </a:ext>
            </a:extLst>
          </p:cNvPr>
          <p:cNvPicPr>
            <a:picLocks noChangeAspect="1"/>
          </p:cNvPicPr>
          <p:nvPr/>
        </p:nvPicPr>
        <p:blipFill>
          <a:blip r:embed="rId3"/>
          <a:stretch>
            <a:fillRect/>
          </a:stretch>
        </p:blipFill>
        <p:spPr>
          <a:xfrm>
            <a:off x="11879744" y="0"/>
            <a:ext cx="312256" cy="203433"/>
          </a:xfrm>
          <a:prstGeom prst="rect">
            <a:avLst/>
          </a:prstGeom>
        </p:spPr>
      </p:pic>
      <p:pic>
        <p:nvPicPr>
          <p:cNvPr id="5" name="Рисунок 4">
            <a:extLst>
              <a:ext uri="{FF2B5EF4-FFF2-40B4-BE49-F238E27FC236}">
                <a16:creationId xmlns:a16="http://schemas.microsoft.com/office/drawing/2014/main" id="{53E07FFA-21A2-B79C-CFA1-EA07AACEF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6700" y="101716"/>
            <a:ext cx="1697887" cy="434725"/>
          </a:xfrm>
          <a:prstGeom prst="rect">
            <a:avLst/>
          </a:prstGeom>
        </p:spPr>
      </p:pic>
      <p:pic>
        <p:nvPicPr>
          <p:cNvPr id="3" name="Рисунок 2">
            <a:extLst>
              <a:ext uri="{FF2B5EF4-FFF2-40B4-BE49-F238E27FC236}">
                <a16:creationId xmlns:a16="http://schemas.microsoft.com/office/drawing/2014/main" id="{09545119-FF2C-0EB6-89E0-5C07FC2ED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194" y="1101828"/>
            <a:ext cx="2616788" cy="2616788"/>
          </a:xfrm>
          <a:prstGeom prst="rect">
            <a:avLst/>
          </a:prstGeom>
        </p:spPr>
      </p:pic>
      <p:sp>
        <p:nvSpPr>
          <p:cNvPr id="12" name="TextBox 11">
            <a:extLst>
              <a:ext uri="{FF2B5EF4-FFF2-40B4-BE49-F238E27FC236}">
                <a16:creationId xmlns:a16="http://schemas.microsoft.com/office/drawing/2014/main" id="{5329BD1B-8B84-8141-C4E1-8650DDBA1D0E}"/>
              </a:ext>
            </a:extLst>
          </p:cNvPr>
          <p:cNvSpPr txBox="1"/>
          <p:nvPr/>
        </p:nvSpPr>
        <p:spPr>
          <a:xfrm>
            <a:off x="445194" y="1101828"/>
            <a:ext cx="996193" cy="369332"/>
          </a:xfrm>
          <a:prstGeom prst="rect">
            <a:avLst/>
          </a:prstGeom>
          <a:noFill/>
        </p:spPr>
        <p:txBody>
          <a:bodyPr wrap="square">
            <a:spAutoFit/>
          </a:bodyPr>
          <a:lstStyle/>
          <a:p>
            <a:r>
              <a:rPr lang="en-US" b="1" dirty="0"/>
              <a:t>A</a:t>
            </a:r>
            <a:r>
              <a:rPr lang="ru-RU" b="1" dirty="0" err="1"/>
              <a:t>rchitec</a:t>
            </a:r>
            <a:endParaRPr lang="ru-RU" b="1" dirty="0"/>
          </a:p>
        </p:txBody>
      </p:sp>
      <p:pic>
        <p:nvPicPr>
          <p:cNvPr id="13" name="Рисунок 12">
            <a:extLst>
              <a:ext uri="{FF2B5EF4-FFF2-40B4-BE49-F238E27FC236}">
                <a16:creationId xmlns:a16="http://schemas.microsoft.com/office/drawing/2014/main" id="{31BF2FE6-7CF6-93E3-6B66-04ABFAEFD046}"/>
              </a:ext>
            </a:extLst>
          </p:cNvPr>
          <p:cNvPicPr>
            <a:picLocks noChangeAspect="1"/>
          </p:cNvPicPr>
          <p:nvPr/>
        </p:nvPicPr>
        <p:blipFill>
          <a:blip r:embed="rId6"/>
          <a:stretch>
            <a:fillRect/>
          </a:stretch>
        </p:blipFill>
        <p:spPr>
          <a:xfrm>
            <a:off x="4229013" y="285759"/>
            <a:ext cx="4438650" cy="457200"/>
          </a:xfrm>
          <a:prstGeom prst="rect">
            <a:avLst/>
          </a:prstGeom>
        </p:spPr>
      </p:pic>
      <p:pic>
        <p:nvPicPr>
          <p:cNvPr id="6" name="Рисунок 5">
            <a:extLst>
              <a:ext uri="{FF2B5EF4-FFF2-40B4-BE49-F238E27FC236}">
                <a16:creationId xmlns:a16="http://schemas.microsoft.com/office/drawing/2014/main" id="{8BE8DAC4-79A4-E11F-12DB-ECBB3BF7DD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8470" y="1132911"/>
            <a:ext cx="2184357" cy="2616788"/>
          </a:xfrm>
          <a:prstGeom prst="rect">
            <a:avLst/>
          </a:prstGeom>
        </p:spPr>
      </p:pic>
      <p:sp>
        <p:nvSpPr>
          <p:cNvPr id="10" name="TextBox 9">
            <a:extLst>
              <a:ext uri="{FF2B5EF4-FFF2-40B4-BE49-F238E27FC236}">
                <a16:creationId xmlns:a16="http://schemas.microsoft.com/office/drawing/2014/main" id="{138CDF06-15F4-AF87-ABCA-37E8DCCAAA89}"/>
              </a:ext>
            </a:extLst>
          </p:cNvPr>
          <p:cNvSpPr txBox="1"/>
          <p:nvPr/>
        </p:nvSpPr>
        <p:spPr>
          <a:xfrm>
            <a:off x="3504455" y="1101828"/>
            <a:ext cx="996193" cy="369332"/>
          </a:xfrm>
          <a:prstGeom prst="rect">
            <a:avLst/>
          </a:prstGeom>
          <a:noFill/>
        </p:spPr>
        <p:txBody>
          <a:bodyPr wrap="square">
            <a:spAutoFit/>
          </a:bodyPr>
          <a:lstStyle/>
          <a:p>
            <a:r>
              <a:rPr lang="en-US" b="1" dirty="0"/>
              <a:t>LUV</a:t>
            </a:r>
            <a:endParaRPr lang="ru-RU" b="1" dirty="0"/>
          </a:p>
        </p:txBody>
      </p:sp>
      <p:pic>
        <p:nvPicPr>
          <p:cNvPr id="8" name="Рисунок 7">
            <a:extLst>
              <a:ext uri="{FF2B5EF4-FFF2-40B4-BE49-F238E27FC236}">
                <a16:creationId xmlns:a16="http://schemas.microsoft.com/office/drawing/2014/main" id="{4723C954-EC14-13CE-DB59-759A8FD5F2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9315" y="1101828"/>
            <a:ext cx="1685187" cy="2610475"/>
          </a:xfrm>
          <a:prstGeom prst="rect">
            <a:avLst/>
          </a:prstGeom>
        </p:spPr>
      </p:pic>
      <p:pic>
        <p:nvPicPr>
          <p:cNvPr id="14" name="Рисунок 13">
            <a:extLst>
              <a:ext uri="{FF2B5EF4-FFF2-40B4-BE49-F238E27FC236}">
                <a16:creationId xmlns:a16="http://schemas.microsoft.com/office/drawing/2014/main" id="{C035E92B-3287-20CC-3775-34D67704F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4978" y="1132911"/>
            <a:ext cx="3935370" cy="2610475"/>
          </a:xfrm>
          <a:prstGeom prst="rect">
            <a:avLst/>
          </a:prstGeom>
        </p:spPr>
      </p:pic>
      <p:sp>
        <p:nvSpPr>
          <p:cNvPr id="16" name="TextBox 15">
            <a:extLst>
              <a:ext uri="{FF2B5EF4-FFF2-40B4-BE49-F238E27FC236}">
                <a16:creationId xmlns:a16="http://schemas.microsoft.com/office/drawing/2014/main" id="{14CA6E02-4596-78E7-0AD4-A25650794036}"/>
              </a:ext>
            </a:extLst>
          </p:cNvPr>
          <p:cNvSpPr txBox="1"/>
          <p:nvPr/>
        </p:nvSpPr>
        <p:spPr>
          <a:xfrm>
            <a:off x="10488636" y="3342971"/>
            <a:ext cx="1181712" cy="369332"/>
          </a:xfrm>
          <a:prstGeom prst="rect">
            <a:avLst/>
          </a:prstGeom>
          <a:noFill/>
        </p:spPr>
        <p:txBody>
          <a:bodyPr wrap="square">
            <a:spAutoFit/>
          </a:bodyPr>
          <a:lstStyle/>
          <a:p>
            <a:r>
              <a:rPr lang="ru-RU" b="1" dirty="0"/>
              <a:t>Happy D.2</a:t>
            </a:r>
          </a:p>
        </p:txBody>
      </p:sp>
      <p:pic>
        <p:nvPicPr>
          <p:cNvPr id="20" name="Рисунок 19">
            <a:extLst>
              <a:ext uri="{FF2B5EF4-FFF2-40B4-BE49-F238E27FC236}">
                <a16:creationId xmlns:a16="http://schemas.microsoft.com/office/drawing/2014/main" id="{6925A6CE-35D8-9C9D-DDD6-8488B13315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0113" y="3873061"/>
            <a:ext cx="2383889" cy="2804576"/>
          </a:xfrm>
          <a:prstGeom prst="rect">
            <a:avLst/>
          </a:prstGeom>
        </p:spPr>
      </p:pic>
      <p:sp>
        <p:nvSpPr>
          <p:cNvPr id="22" name="TextBox 21">
            <a:extLst>
              <a:ext uri="{FF2B5EF4-FFF2-40B4-BE49-F238E27FC236}">
                <a16:creationId xmlns:a16="http://schemas.microsoft.com/office/drawing/2014/main" id="{BB7467C6-2775-A67A-924C-3451E57EA362}"/>
              </a:ext>
            </a:extLst>
          </p:cNvPr>
          <p:cNvSpPr txBox="1"/>
          <p:nvPr/>
        </p:nvSpPr>
        <p:spPr>
          <a:xfrm>
            <a:off x="1990113" y="6400638"/>
            <a:ext cx="836802" cy="276999"/>
          </a:xfrm>
          <a:prstGeom prst="rect">
            <a:avLst/>
          </a:prstGeom>
          <a:noFill/>
        </p:spPr>
        <p:txBody>
          <a:bodyPr wrap="square">
            <a:spAutoFit/>
          </a:bodyPr>
          <a:lstStyle/>
          <a:p>
            <a:r>
              <a:rPr lang="ru-RU" sz="1200" b="1" dirty="0" err="1"/>
              <a:t>Vero</a:t>
            </a:r>
            <a:r>
              <a:rPr lang="ru-RU" sz="1200" b="1" dirty="0"/>
              <a:t> Air</a:t>
            </a:r>
          </a:p>
        </p:txBody>
      </p:sp>
      <p:pic>
        <p:nvPicPr>
          <p:cNvPr id="24" name="Рисунок 23">
            <a:extLst>
              <a:ext uri="{FF2B5EF4-FFF2-40B4-BE49-F238E27FC236}">
                <a16:creationId xmlns:a16="http://schemas.microsoft.com/office/drawing/2014/main" id="{D2918B12-5A09-9A03-49E9-635100981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8509" y="3873061"/>
            <a:ext cx="3505719" cy="2804576"/>
          </a:xfrm>
          <a:prstGeom prst="rect">
            <a:avLst/>
          </a:prstGeom>
        </p:spPr>
      </p:pic>
      <p:sp>
        <p:nvSpPr>
          <p:cNvPr id="26" name="TextBox 25">
            <a:extLst>
              <a:ext uri="{FF2B5EF4-FFF2-40B4-BE49-F238E27FC236}">
                <a16:creationId xmlns:a16="http://schemas.microsoft.com/office/drawing/2014/main" id="{7C1A9AEC-A112-1E30-883E-225DDAEFC454}"/>
              </a:ext>
            </a:extLst>
          </p:cNvPr>
          <p:cNvSpPr txBox="1"/>
          <p:nvPr/>
        </p:nvSpPr>
        <p:spPr>
          <a:xfrm>
            <a:off x="4864658" y="6349323"/>
            <a:ext cx="420406" cy="276999"/>
          </a:xfrm>
          <a:prstGeom prst="rect">
            <a:avLst/>
          </a:prstGeom>
          <a:noFill/>
        </p:spPr>
        <p:txBody>
          <a:bodyPr wrap="square">
            <a:spAutoFit/>
          </a:bodyPr>
          <a:lstStyle/>
          <a:p>
            <a:r>
              <a:rPr lang="ru-RU" sz="1200" b="1" dirty="0" err="1"/>
              <a:t>Viu</a:t>
            </a:r>
            <a:endParaRPr lang="ru-RU" sz="1200" b="1" dirty="0"/>
          </a:p>
        </p:txBody>
      </p:sp>
      <p:pic>
        <p:nvPicPr>
          <p:cNvPr id="28" name="Рисунок 27">
            <a:extLst>
              <a:ext uri="{FF2B5EF4-FFF2-40B4-BE49-F238E27FC236}">
                <a16:creationId xmlns:a16="http://schemas.microsoft.com/office/drawing/2014/main" id="{5A05C2EE-C4A1-737B-8520-8A5C0FCF01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64111" y="3873060"/>
            <a:ext cx="2804575" cy="2804575"/>
          </a:xfrm>
          <a:prstGeom prst="rect">
            <a:avLst/>
          </a:prstGeom>
        </p:spPr>
      </p:pic>
      <p:sp>
        <p:nvSpPr>
          <p:cNvPr id="29" name="TextBox 28">
            <a:extLst>
              <a:ext uri="{FF2B5EF4-FFF2-40B4-BE49-F238E27FC236}">
                <a16:creationId xmlns:a16="http://schemas.microsoft.com/office/drawing/2014/main" id="{B673501C-957F-113B-E29E-4ACC07A3C925}"/>
              </a:ext>
            </a:extLst>
          </p:cNvPr>
          <p:cNvSpPr txBox="1"/>
          <p:nvPr/>
        </p:nvSpPr>
        <p:spPr>
          <a:xfrm>
            <a:off x="8960391" y="3904143"/>
            <a:ext cx="746136" cy="276999"/>
          </a:xfrm>
          <a:prstGeom prst="rect">
            <a:avLst/>
          </a:prstGeom>
          <a:noFill/>
        </p:spPr>
        <p:txBody>
          <a:bodyPr wrap="square">
            <a:spAutoFit/>
          </a:bodyPr>
          <a:lstStyle/>
          <a:p>
            <a:r>
              <a:rPr lang="en-US" sz="1200" b="1" dirty="0"/>
              <a:t>D_NEO</a:t>
            </a:r>
            <a:endParaRPr lang="ru-RU" sz="1200" b="1" dirty="0"/>
          </a:p>
        </p:txBody>
      </p:sp>
    </p:spTree>
    <p:extLst>
      <p:ext uri="{BB962C8B-B14F-4D97-AF65-F5344CB8AC3E}">
        <p14:creationId xmlns:p14="http://schemas.microsoft.com/office/powerpoint/2010/main" val="4286546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3" name="Рисунок 2">
            <a:extLst>
              <a:ext uri="{FF2B5EF4-FFF2-40B4-BE49-F238E27FC236}">
                <a16:creationId xmlns:a16="http://schemas.microsoft.com/office/drawing/2014/main" id="{50B22501-7CEC-274D-11F9-6AD1596AE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866" y="61146"/>
            <a:ext cx="1441359" cy="1070449"/>
          </a:xfrm>
          <a:prstGeom prst="rect">
            <a:avLst/>
          </a:prstGeom>
        </p:spPr>
      </p:pic>
      <p:pic>
        <p:nvPicPr>
          <p:cNvPr id="7" name="Рисунок 6">
            <a:extLst>
              <a:ext uri="{FF2B5EF4-FFF2-40B4-BE49-F238E27FC236}">
                <a16:creationId xmlns:a16="http://schemas.microsoft.com/office/drawing/2014/main" id="{3FBAFFBC-BFD7-060B-A469-EB66725E08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4379" y="0"/>
            <a:ext cx="537621" cy="358862"/>
          </a:xfrm>
          <a:prstGeom prst="rect">
            <a:avLst/>
          </a:prstGeom>
        </p:spPr>
      </p:pic>
      <p:sp>
        <p:nvSpPr>
          <p:cNvPr id="14" name="TextBox 13">
            <a:extLst>
              <a:ext uri="{FF2B5EF4-FFF2-40B4-BE49-F238E27FC236}">
                <a16:creationId xmlns:a16="http://schemas.microsoft.com/office/drawing/2014/main" id="{7A5B7070-D030-DDB2-E0BA-AB81C29E4B4C}"/>
              </a:ext>
            </a:extLst>
          </p:cNvPr>
          <p:cNvSpPr txBox="1"/>
          <p:nvPr/>
        </p:nvSpPr>
        <p:spPr>
          <a:xfrm>
            <a:off x="4685441" y="1192741"/>
            <a:ext cx="6098458" cy="1384995"/>
          </a:xfrm>
          <a:prstGeom prst="rect">
            <a:avLst/>
          </a:prstGeom>
          <a:noFill/>
        </p:spPr>
        <p:txBody>
          <a:bodyPr wrap="square">
            <a:spAutoFit/>
          </a:bodyPr>
          <a:lstStyle/>
          <a:p>
            <a:r>
              <a:rPr lang="ru-RU" sz="1200" dirty="0"/>
              <a:t>Японская сантехника TOTO – это современный дизайн, новейшие технологии и первоклассная надежность, объединенные в лучших продуктах для дома XXI века. Компания выпускает унитазы, биде, ванны, душевые, раковины, аксессуары и смесители TOTO для ванных и туалетных комнат с 1917 года. Но настоящую популярность фирме принесла инновационная разработка </a:t>
            </a:r>
            <a:r>
              <a:rPr lang="ru-RU" sz="1200" dirty="0" err="1"/>
              <a:t>Washlet</a:t>
            </a:r>
            <a:r>
              <a:rPr lang="ru-RU" sz="1200" dirty="0"/>
              <a:t>, совмещающая в себе унитаз, биде и подогрев сидения. Именно после этого в 1980 г. о сантехнике ТОТО, как о вершине высокоэффективных технологий, заговорил весь мир.</a:t>
            </a:r>
          </a:p>
        </p:txBody>
      </p:sp>
      <p:pic>
        <p:nvPicPr>
          <p:cNvPr id="11" name="Рисунок 10">
            <a:extLst>
              <a:ext uri="{FF2B5EF4-FFF2-40B4-BE49-F238E27FC236}">
                <a16:creationId xmlns:a16="http://schemas.microsoft.com/office/drawing/2014/main" id="{B1AAAE8E-AE09-F533-73E4-44CC46691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623" y="3411615"/>
            <a:ext cx="9818243" cy="3385239"/>
          </a:xfrm>
          <a:prstGeom prst="rect">
            <a:avLst/>
          </a:prstGeom>
        </p:spPr>
      </p:pic>
      <p:pic>
        <p:nvPicPr>
          <p:cNvPr id="17" name="Рисунок 16">
            <a:extLst>
              <a:ext uri="{FF2B5EF4-FFF2-40B4-BE49-F238E27FC236}">
                <a16:creationId xmlns:a16="http://schemas.microsoft.com/office/drawing/2014/main" id="{15F3AE93-16FD-C775-2123-43BA8D0127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023" y="1131595"/>
            <a:ext cx="3561018" cy="2451522"/>
          </a:xfrm>
          <a:prstGeom prst="rect">
            <a:avLst/>
          </a:prstGeom>
        </p:spPr>
      </p:pic>
    </p:spTree>
    <p:extLst>
      <p:ext uri="{BB962C8B-B14F-4D97-AF65-F5344CB8AC3E}">
        <p14:creationId xmlns:p14="http://schemas.microsoft.com/office/powerpoint/2010/main" val="3947838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3" name="Рисунок 2">
            <a:extLst>
              <a:ext uri="{FF2B5EF4-FFF2-40B4-BE49-F238E27FC236}">
                <a16:creationId xmlns:a16="http://schemas.microsoft.com/office/drawing/2014/main" id="{50B22501-7CEC-274D-11F9-6AD1596AE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866" y="61146"/>
            <a:ext cx="1441359" cy="1070449"/>
          </a:xfrm>
          <a:prstGeom prst="rect">
            <a:avLst/>
          </a:prstGeom>
        </p:spPr>
      </p:pic>
      <p:pic>
        <p:nvPicPr>
          <p:cNvPr id="7" name="Рисунок 6">
            <a:extLst>
              <a:ext uri="{FF2B5EF4-FFF2-40B4-BE49-F238E27FC236}">
                <a16:creationId xmlns:a16="http://schemas.microsoft.com/office/drawing/2014/main" id="{3FBAFFBC-BFD7-060B-A469-EB66725E08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4379" y="0"/>
            <a:ext cx="537621" cy="358862"/>
          </a:xfrm>
          <a:prstGeom prst="rect">
            <a:avLst/>
          </a:prstGeom>
        </p:spPr>
      </p:pic>
      <p:pic>
        <p:nvPicPr>
          <p:cNvPr id="5" name="Рисунок 4">
            <a:extLst>
              <a:ext uri="{FF2B5EF4-FFF2-40B4-BE49-F238E27FC236}">
                <a16:creationId xmlns:a16="http://schemas.microsoft.com/office/drawing/2014/main" id="{1E34C901-D579-824A-0652-AACE9EC3E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363" y="2153263"/>
            <a:ext cx="2838187" cy="2838187"/>
          </a:xfrm>
          <a:prstGeom prst="rect">
            <a:avLst/>
          </a:prstGeom>
        </p:spPr>
      </p:pic>
      <p:pic>
        <p:nvPicPr>
          <p:cNvPr id="8" name="Рисунок 7">
            <a:extLst>
              <a:ext uri="{FF2B5EF4-FFF2-40B4-BE49-F238E27FC236}">
                <a16:creationId xmlns:a16="http://schemas.microsoft.com/office/drawing/2014/main" id="{E73F6266-9C88-1341-0163-8E7E6115C1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8082" y="2153262"/>
            <a:ext cx="2838187" cy="2838187"/>
          </a:xfrm>
          <a:prstGeom prst="rect">
            <a:avLst/>
          </a:prstGeom>
        </p:spPr>
      </p:pic>
      <p:pic>
        <p:nvPicPr>
          <p:cNvPr id="10" name="Рисунок 9">
            <a:extLst>
              <a:ext uri="{FF2B5EF4-FFF2-40B4-BE49-F238E27FC236}">
                <a16:creationId xmlns:a16="http://schemas.microsoft.com/office/drawing/2014/main" id="{7111DF9D-1571-2219-5322-623C469D75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9624" y="2153262"/>
            <a:ext cx="2838187" cy="2838187"/>
          </a:xfrm>
          <a:prstGeom prst="rect">
            <a:avLst/>
          </a:prstGeom>
        </p:spPr>
      </p:pic>
      <p:pic>
        <p:nvPicPr>
          <p:cNvPr id="13" name="Рисунок 12">
            <a:extLst>
              <a:ext uri="{FF2B5EF4-FFF2-40B4-BE49-F238E27FC236}">
                <a16:creationId xmlns:a16="http://schemas.microsoft.com/office/drawing/2014/main" id="{983601A8-D370-C8AB-3AE6-C4C1A833C1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0499" y="2153262"/>
            <a:ext cx="2830811" cy="2830811"/>
          </a:xfrm>
          <a:prstGeom prst="rect">
            <a:avLst/>
          </a:prstGeom>
        </p:spPr>
      </p:pic>
      <p:sp>
        <p:nvSpPr>
          <p:cNvPr id="18" name="TextBox 17">
            <a:extLst>
              <a:ext uri="{FF2B5EF4-FFF2-40B4-BE49-F238E27FC236}">
                <a16:creationId xmlns:a16="http://schemas.microsoft.com/office/drawing/2014/main" id="{AE5C0632-0561-3814-13D7-C59BEBF831D9}"/>
              </a:ext>
            </a:extLst>
          </p:cNvPr>
          <p:cNvSpPr txBox="1"/>
          <p:nvPr/>
        </p:nvSpPr>
        <p:spPr>
          <a:xfrm>
            <a:off x="233217" y="2153262"/>
            <a:ext cx="2838187" cy="276999"/>
          </a:xfrm>
          <a:prstGeom prst="rect">
            <a:avLst/>
          </a:prstGeom>
          <a:noFill/>
        </p:spPr>
        <p:txBody>
          <a:bodyPr wrap="square">
            <a:spAutoFit/>
          </a:bodyPr>
          <a:lstStyle/>
          <a:p>
            <a:r>
              <a:rPr lang="ru-RU" sz="1200" b="1" dirty="0"/>
              <a:t>УНИТАЗ ПОДВЕСНОЙ NC</a:t>
            </a:r>
          </a:p>
        </p:txBody>
      </p:sp>
      <p:sp>
        <p:nvSpPr>
          <p:cNvPr id="19" name="TextBox 18">
            <a:extLst>
              <a:ext uri="{FF2B5EF4-FFF2-40B4-BE49-F238E27FC236}">
                <a16:creationId xmlns:a16="http://schemas.microsoft.com/office/drawing/2014/main" id="{AFC2D801-2521-CFC1-396C-CD139660ABCA}"/>
              </a:ext>
            </a:extLst>
          </p:cNvPr>
          <p:cNvSpPr txBox="1"/>
          <p:nvPr/>
        </p:nvSpPr>
        <p:spPr>
          <a:xfrm>
            <a:off x="3188082" y="2153262"/>
            <a:ext cx="1222695" cy="276999"/>
          </a:xfrm>
          <a:prstGeom prst="rect">
            <a:avLst/>
          </a:prstGeom>
          <a:noFill/>
        </p:spPr>
        <p:txBody>
          <a:bodyPr wrap="square">
            <a:spAutoFit/>
          </a:bodyPr>
          <a:lstStyle/>
          <a:p>
            <a:r>
              <a:rPr lang="ru-RU" sz="1200" b="1" dirty="0"/>
              <a:t>NEOREST AC 2.0</a:t>
            </a:r>
          </a:p>
        </p:txBody>
      </p:sp>
      <p:sp>
        <p:nvSpPr>
          <p:cNvPr id="21" name="TextBox 20">
            <a:extLst>
              <a:ext uri="{FF2B5EF4-FFF2-40B4-BE49-F238E27FC236}">
                <a16:creationId xmlns:a16="http://schemas.microsoft.com/office/drawing/2014/main" id="{6212852F-727D-DCB8-C1E5-F60390BDE91C}"/>
              </a:ext>
            </a:extLst>
          </p:cNvPr>
          <p:cNvSpPr txBox="1"/>
          <p:nvPr/>
        </p:nvSpPr>
        <p:spPr>
          <a:xfrm>
            <a:off x="6309958" y="2153262"/>
            <a:ext cx="1363476" cy="276999"/>
          </a:xfrm>
          <a:prstGeom prst="rect">
            <a:avLst/>
          </a:prstGeom>
          <a:noFill/>
        </p:spPr>
        <p:txBody>
          <a:bodyPr wrap="square">
            <a:spAutoFit/>
          </a:bodyPr>
          <a:lstStyle/>
          <a:p>
            <a:r>
              <a:rPr lang="ru-RU" sz="1200" b="1" dirty="0"/>
              <a:t>NEOREST EW 2.0</a:t>
            </a:r>
          </a:p>
        </p:txBody>
      </p:sp>
      <p:sp>
        <p:nvSpPr>
          <p:cNvPr id="23" name="TextBox 22">
            <a:extLst>
              <a:ext uri="{FF2B5EF4-FFF2-40B4-BE49-F238E27FC236}">
                <a16:creationId xmlns:a16="http://schemas.microsoft.com/office/drawing/2014/main" id="{1D7423EA-9D8D-52F2-6655-1930C65643CB}"/>
              </a:ext>
            </a:extLst>
          </p:cNvPr>
          <p:cNvSpPr txBox="1"/>
          <p:nvPr/>
        </p:nvSpPr>
        <p:spPr>
          <a:xfrm>
            <a:off x="10972839" y="2153262"/>
            <a:ext cx="1088471" cy="276999"/>
          </a:xfrm>
          <a:prstGeom prst="rect">
            <a:avLst/>
          </a:prstGeom>
          <a:noFill/>
        </p:spPr>
        <p:txBody>
          <a:bodyPr wrap="square">
            <a:spAutoFit/>
          </a:bodyPr>
          <a:lstStyle/>
          <a:p>
            <a:r>
              <a:rPr lang="ru-RU" sz="1200" b="1" dirty="0"/>
              <a:t>NEOREST AH</a:t>
            </a:r>
          </a:p>
        </p:txBody>
      </p:sp>
      <p:pic>
        <p:nvPicPr>
          <p:cNvPr id="24" name="Рисунок 23">
            <a:extLst>
              <a:ext uri="{FF2B5EF4-FFF2-40B4-BE49-F238E27FC236}">
                <a16:creationId xmlns:a16="http://schemas.microsoft.com/office/drawing/2014/main" id="{F09339DC-75DE-5BD6-78B1-7D2B845DDE04}"/>
              </a:ext>
            </a:extLst>
          </p:cNvPr>
          <p:cNvPicPr>
            <a:picLocks noChangeAspect="1"/>
          </p:cNvPicPr>
          <p:nvPr/>
        </p:nvPicPr>
        <p:blipFill>
          <a:blip r:embed="rId9"/>
          <a:stretch>
            <a:fillRect/>
          </a:stretch>
        </p:blipFill>
        <p:spPr>
          <a:xfrm>
            <a:off x="4229013" y="285759"/>
            <a:ext cx="4438650" cy="457200"/>
          </a:xfrm>
          <a:prstGeom prst="rect">
            <a:avLst/>
          </a:prstGeom>
        </p:spPr>
      </p:pic>
    </p:spTree>
    <p:extLst>
      <p:ext uri="{BB962C8B-B14F-4D97-AF65-F5344CB8AC3E}">
        <p14:creationId xmlns:p14="http://schemas.microsoft.com/office/powerpoint/2010/main" val="4024632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DE60A4D-6F52-227F-F7FD-EE0756FF3CD9}"/>
              </a:ext>
            </a:extLst>
          </p:cNvPr>
          <p:cNvPicPr>
            <a:picLocks noChangeAspect="1"/>
          </p:cNvPicPr>
          <p:nvPr/>
        </p:nvPicPr>
        <p:blipFill>
          <a:blip r:embed="rId3"/>
          <a:stretch>
            <a:fillRect/>
          </a:stretch>
        </p:blipFill>
        <p:spPr>
          <a:xfrm>
            <a:off x="11900337" y="0"/>
            <a:ext cx="308159" cy="205560"/>
          </a:xfrm>
          <a:prstGeom prst="rect">
            <a:avLst/>
          </a:prstGeom>
        </p:spPr>
      </p:pic>
      <p:sp>
        <p:nvSpPr>
          <p:cNvPr id="36" name="TextBox 35">
            <a:extLst>
              <a:ext uri="{FF2B5EF4-FFF2-40B4-BE49-F238E27FC236}">
                <a16:creationId xmlns:a16="http://schemas.microsoft.com/office/drawing/2014/main" id="{CC33E1FD-E331-AEB2-4458-3C0D59E20D11}"/>
              </a:ext>
            </a:extLst>
          </p:cNvPr>
          <p:cNvSpPr txBox="1"/>
          <p:nvPr/>
        </p:nvSpPr>
        <p:spPr>
          <a:xfrm>
            <a:off x="9137965" y="5568665"/>
            <a:ext cx="781663" cy="276999"/>
          </a:xfrm>
          <a:prstGeom prst="rect">
            <a:avLst/>
          </a:prstGeom>
          <a:noFill/>
        </p:spPr>
        <p:txBody>
          <a:bodyPr wrap="square">
            <a:spAutoFit/>
          </a:bodyPr>
          <a:lstStyle/>
          <a:p>
            <a:r>
              <a:rPr lang="en-US" sz="1200" b="1" dirty="0">
                <a:solidFill>
                  <a:schemeClr val="bg1"/>
                </a:solidFill>
              </a:rPr>
              <a:t>SONATA</a:t>
            </a:r>
            <a:endParaRPr lang="ru-RU" sz="1400" b="1" dirty="0">
              <a:solidFill>
                <a:schemeClr val="bg1"/>
              </a:solidFill>
            </a:endParaRPr>
          </a:p>
        </p:txBody>
      </p:sp>
      <p:sp>
        <p:nvSpPr>
          <p:cNvPr id="26" name="TextBox 25">
            <a:extLst>
              <a:ext uri="{FF2B5EF4-FFF2-40B4-BE49-F238E27FC236}">
                <a16:creationId xmlns:a16="http://schemas.microsoft.com/office/drawing/2014/main" id="{C5B21826-FD59-5978-C96F-CCFC85168736}"/>
              </a:ext>
            </a:extLst>
          </p:cNvPr>
          <p:cNvSpPr txBox="1"/>
          <p:nvPr/>
        </p:nvSpPr>
        <p:spPr>
          <a:xfrm>
            <a:off x="7726260" y="1136680"/>
            <a:ext cx="4117453" cy="2308324"/>
          </a:xfrm>
          <a:prstGeom prst="rect">
            <a:avLst/>
          </a:prstGeom>
          <a:noFill/>
        </p:spPr>
        <p:txBody>
          <a:bodyPr wrap="square">
            <a:spAutoFit/>
          </a:bodyPr>
          <a:lstStyle/>
          <a:p>
            <a:pPr marR="0" algn="l" rtl="0"/>
            <a:r>
              <a:rPr lang="ru-RU" sz="1200" b="0" i="0" u="none" strike="noStrike" dirty="0">
                <a:solidFill>
                  <a:srgbClr val="000000"/>
                </a:solidFill>
                <a:latin typeface="+mj-lt"/>
              </a:rPr>
              <a:t>Итальянский дизайн в ванной комнате, начиная с 1962 года.</a:t>
            </a:r>
            <a:endParaRPr lang="ru-RU" sz="1200" b="0" i="0" u="none" strike="noStrike" dirty="0">
              <a:solidFill>
                <a:prstClr val="black"/>
              </a:solidFill>
              <a:latin typeface="+mj-lt"/>
            </a:endParaRPr>
          </a:p>
          <a:p>
            <a:pPr marR="0" algn="l" rtl="0"/>
            <a:endParaRPr lang="ru-RU" sz="1200" b="0" i="0" u="none" strike="noStrike" baseline="0" dirty="0">
              <a:solidFill>
                <a:prstClr val="black"/>
              </a:solidFill>
              <a:latin typeface="+mj-lt"/>
            </a:endParaRPr>
          </a:p>
          <a:p>
            <a:pPr marR="0" algn="l" rtl="0"/>
            <a:r>
              <a:rPr lang="ru-RU" sz="1200" b="0" i="0" u="none" strike="noStrike" baseline="0" dirty="0">
                <a:solidFill>
                  <a:srgbClr val="000000"/>
                </a:solidFill>
                <a:latin typeface="+mj-lt"/>
              </a:rPr>
              <a:t>Фабрика ISVEA (</a:t>
            </a:r>
            <a:r>
              <a:rPr lang="ru-RU" sz="1200" b="0" i="0" u="none" strike="noStrike" baseline="0" dirty="0" err="1">
                <a:solidFill>
                  <a:srgbClr val="000000"/>
                </a:solidFill>
                <a:latin typeface="+mj-lt"/>
              </a:rPr>
              <a:t>Исвея</a:t>
            </a:r>
            <a:r>
              <a:rPr lang="ru-RU" sz="1200" b="0" i="0" u="none" strike="noStrike" baseline="0" dirty="0">
                <a:solidFill>
                  <a:srgbClr val="000000"/>
                </a:solidFill>
                <a:latin typeface="+mj-lt"/>
              </a:rPr>
              <a:t>) была основана семьей итальянцев </a:t>
            </a:r>
            <a:r>
              <a:rPr lang="ru-RU" sz="1200" b="0" i="0" u="none" strike="noStrike" baseline="0" dirty="0" err="1">
                <a:solidFill>
                  <a:srgbClr val="000000"/>
                </a:solidFill>
                <a:latin typeface="+mj-lt"/>
              </a:rPr>
              <a:t>Angelucci</a:t>
            </a:r>
            <a:r>
              <a:rPr lang="ru-RU" sz="1200" b="0" i="0" u="none" strike="noStrike" baseline="0" dirty="0">
                <a:solidFill>
                  <a:srgbClr val="000000"/>
                </a:solidFill>
                <a:latin typeface="+mj-lt"/>
              </a:rPr>
              <a:t> в 1962 году в окрестностях Сант-</a:t>
            </a:r>
            <a:r>
              <a:rPr lang="ru-RU" sz="1200" b="0" i="0" u="none" strike="noStrike" baseline="0" dirty="0" err="1">
                <a:solidFill>
                  <a:srgbClr val="000000"/>
                </a:solidFill>
                <a:latin typeface="+mj-lt"/>
              </a:rPr>
              <a:t>Эусанио</a:t>
            </a:r>
            <a:r>
              <a:rPr lang="ru-RU" sz="1200" b="0" i="0" u="none" strike="noStrike" baseline="0" dirty="0">
                <a:solidFill>
                  <a:srgbClr val="000000"/>
                </a:solidFill>
                <a:latin typeface="+mj-lt"/>
              </a:rPr>
              <a:t>-дель-</a:t>
            </a:r>
            <a:r>
              <a:rPr lang="ru-RU" sz="1200" b="0" i="0" u="none" strike="noStrike" baseline="0" dirty="0" err="1">
                <a:solidFill>
                  <a:srgbClr val="000000"/>
                </a:solidFill>
                <a:latin typeface="+mj-lt"/>
              </a:rPr>
              <a:t>Сангроy</a:t>
            </a:r>
            <a:r>
              <a:rPr lang="ru-RU" sz="1200" b="0" i="0" u="none" strike="noStrike" baseline="0" dirty="0">
                <a:solidFill>
                  <a:srgbClr val="000000"/>
                </a:solidFill>
                <a:latin typeface="+mj-lt"/>
              </a:rPr>
              <a:t>, недалеко от Рима и входит в число первых 10 мировых производителей на рынке сантехники.</a:t>
            </a:r>
            <a:endParaRPr lang="ru-RU" sz="1200" b="0" i="0" u="none" strike="noStrike" baseline="0" dirty="0">
              <a:solidFill>
                <a:prstClr val="black"/>
              </a:solidFill>
              <a:latin typeface="+mj-lt"/>
            </a:endParaRPr>
          </a:p>
          <a:p>
            <a:pPr marR="0" algn="l" rtl="0"/>
            <a:endParaRPr lang="ru-RU" sz="1200" b="0" i="0" u="none" strike="noStrike" baseline="0" dirty="0">
              <a:solidFill>
                <a:prstClr val="black"/>
              </a:solidFill>
              <a:latin typeface="+mj-lt"/>
            </a:endParaRPr>
          </a:p>
          <a:p>
            <a:pPr marR="0" algn="l" rtl="0"/>
            <a:endParaRPr lang="ru-RU" sz="1200" b="0" i="0" u="none" strike="noStrike" baseline="0" dirty="0">
              <a:solidFill>
                <a:prstClr val="black"/>
              </a:solidFill>
              <a:latin typeface="+mj-lt"/>
            </a:endParaRPr>
          </a:p>
          <a:p>
            <a:pPr marR="0" algn="l" rtl="0"/>
            <a:r>
              <a:rPr lang="ru-RU" sz="1200" b="0" i="0" u="none" strike="noStrike" baseline="0" dirty="0">
                <a:solidFill>
                  <a:srgbClr val="000000"/>
                </a:solidFill>
                <a:latin typeface="+mj-lt"/>
              </a:rPr>
              <a:t>Элитная сантехника ISVEA, рожденная в Италии, которая  является первой страной, что приходит на ум, когда речь заходит о моде и дизайне, создается именитыми и  успешными дизайн-студиями Италии.</a:t>
            </a:r>
            <a:endParaRPr lang="ru-RU" sz="1200" b="0" i="0" u="none" strike="noStrike" baseline="0" dirty="0">
              <a:solidFill>
                <a:prstClr val="black"/>
              </a:solidFill>
              <a:latin typeface="+mj-lt"/>
            </a:endParaRPr>
          </a:p>
        </p:txBody>
      </p:sp>
      <p:pic>
        <p:nvPicPr>
          <p:cNvPr id="3" name="Рисунок 2">
            <a:extLst>
              <a:ext uri="{FF2B5EF4-FFF2-40B4-BE49-F238E27FC236}">
                <a16:creationId xmlns:a16="http://schemas.microsoft.com/office/drawing/2014/main" id="{9C8E8E4E-7128-D252-D09B-3AF342BBF1BF}"/>
              </a:ext>
            </a:extLst>
          </p:cNvPr>
          <p:cNvPicPr>
            <a:picLocks noChangeAspect="1"/>
          </p:cNvPicPr>
          <p:nvPr/>
        </p:nvPicPr>
        <p:blipFill>
          <a:blip r:embed="rId4"/>
          <a:stretch>
            <a:fillRect/>
          </a:stretch>
        </p:blipFill>
        <p:spPr>
          <a:xfrm>
            <a:off x="10811179" y="32067"/>
            <a:ext cx="1032535" cy="774357"/>
          </a:xfrm>
          <a:prstGeom prst="rect">
            <a:avLst/>
          </a:prstGeom>
        </p:spPr>
      </p:pic>
      <p:pic>
        <p:nvPicPr>
          <p:cNvPr id="7" name="Рисунок 6">
            <a:extLst>
              <a:ext uri="{FF2B5EF4-FFF2-40B4-BE49-F238E27FC236}">
                <a16:creationId xmlns:a16="http://schemas.microsoft.com/office/drawing/2014/main" id="{95EDFD52-06E3-CD8A-C6FE-A2CF82438A17}"/>
              </a:ext>
            </a:extLst>
          </p:cNvPr>
          <p:cNvPicPr>
            <a:picLocks noChangeAspect="1"/>
          </p:cNvPicPr>
          <p:nvPr/>
        </p:nvPicPr>
        <p:blipFill>
          <a:blip r:embed="rId5"/>
          <a:stretch>
            <a:fillRect/>
          </a:stretch>
        </p:blipFill>
        <p:spPr>
          <a:xfrm>
            <a:off x="3792854" y="1214913"/>
            <a:ext cx="3677601" cy="2481928"/>
          </a:xfrm>
          <a:prstGeom prst="rect">
            <a:avLst/>
          </a:prstGeom>
        </p:spPr>
      </p:pic>
      <p:pic>
        <p:nvPicPr>
          <p:cNvPr id="10" name="Рисунок 9">
            <a:extLst>
              <a:ext uri="{FF2B5EF4-FFF2-40B4-BE49-F238E27FC236}">
                <a16:creationId xmlns:a16="http://schemas.microsoft.com/office/drawing/2014/main" id="{6F95CFA0-94F5-4F3E-0B62-BAD5DF7819D2}"/>
              </a:ext>
            </a:extLst>
          </p:cNvPr>
          <p:cNvPicPr>
            <a:picLocks noChangeAspect="1"/>
          </p:cNvPicPr>
          <p:nvPr/>
        </p:nvPicPr>
        <p:blipFill>
          <a:blip r:embed="rId6"/>
          <a:stretch>
            <a:fillRect/>
          </a:stretch>
        </p:blipFill>
        <p:spPr>
          <a:xfrm>
            <a:off x="3792975" y="3951863"/>
            <a:ext cx="3677480" cy="2142092"/>
          </a:xfrm>
          <a:prstGeom prst="rect">
            <a:avLst/>
          </a:prstGeom>
        </p:spPr>
      </p:pic>
      <p:pic>
        <p:nvPicPr>
          <p:cNvPr id="12" name="Рисунок 11">
            <a:extLst>
              <a:ext uri="{FF2B5EF4-FFF2-40B4-BE49-F238E27FC236}">
                <a16:creationId xmlns:a16="http://schemas.microsoft.com/office/drawing/2014/main" id="{11EDF276-F50E-DA44-B09F-3E3F9D003898}"/>
              </a:ext>
            </a:extLst>
          </p:cNvPr>
          <p:cNvPicPr>
            <a:picLocks noChangeAspect="1"/>
          </p:cNvPicPr>
          <p:nvPr/>
        </p:nvPicPr>
        <p:blipFill>
          <a:blip r:embed="rId7"/>
          <a:stretch>
            <a:fillRect/>
          </a:stretch>
        </p:blipFill>
        <p:spPr>
          <a:xfrm>
            <a:off x="205363" y="3951863"/>
            <a:ext cx="3359059" cy="2142054"/>
          </a:xfrm>
          <a:prstGeom prst="rect">
            <a:avLst/>
          </a:prstGeom>
        </p:spPr>
      </p:pic>
      <p:pic>
        <p:nvPicPr>
          <p:cNvPr id="15" name="Рисунок 14">
            <a:extLst>
              <a:ext uri="{FF2B5EF4-FFF2-40B4-BE49-F238E27FC236}">
                <a16:creationId xmlns:a16="http://schemas.microsoft.com/office/drawing/2014/main" id="{EC94448F-6051-D77D-24DE-DEF4DD08F989}"/>
              </a:ext>
            </a:extLst>
          </p:cNvPr>
          <p:cNvPicPr>
            <a:picLocks noChangeAspect="1"/>
          </p:cNvPicPr>
          <p:nvPr/>
        </p:nvPicPr>
        <p:blipFill>
          <a:blip r:embed="rId8"/>
          <a:stretch>
            <a:fillRect/>
          </a:stretch>
        </p:blipFill>
        <p:spPr>
          <a:xfrm>
            <a:off x="233765" y="1214913"/>
            <a:ext cx="3330657" cy="2492942"/>
          </a:xfrm>
          <a:prstGeom prst="rect">
            <a:avLst/>
          </a:prstGeom>
        </p:spPr>
      </p:pic>
    </p:spTree>
    <p:extLst>
      <p:ext uri="{BB962C8B-B14F-4D97-AF65-F5344CB8AC3E}">
        <p14:creationId xmlns:p14="http://schemas.microsoft.com/office/powerpoint/2010/main" val="1391526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DE60A4D-6F52-227F-F7FD-EE0756FF3CD9}"/>
              </a:ext>
            </a:extLst>
          </p:cNvPr>
          <p:cNvPicPr>
            <a:picLocks noChangeAspect="1"/>
          </p:cNvPicPr>
          <p:nvPr/>
        </p:nvPicPr>
        <p:blipFill>
          <a:blip r:embed="rId3"/>
          <a:stretch>
            <a:fillRect/>
          </a:stretch>
        </p:blipFill>
        <p:spPr>
          <a:xfrm>
            <a:off x="11900337" y="0"/>
            <a:ext cx="308159" cy="205560"/>
          </a:xfrm>
          <a:prstGeom prst="rect">
            <a:avLst/>
          </a:prstGeom>
        </p:spPr>
      </p:pic>
      <p:sp>
        <p:nvSpPr>
          <p:cNvPr id="36" name="TextBox 35">
            <a:extLst>
              <a:ext uri="{FF2B5EF4-FFF2-40B4-BE49-F238E27FC236}">
                <a16:creationId xmlns:a16="http://schemas.microsoft.com/office/drawing/2014/main" id="{CC33E1FD-E331-AEB2-4458-3C0D59E20D11}"/>
              </a:ext>
            </a:extLst>
          </p:cNvPr>
          <p:cNvSpPr txBox="1"/>
          <p:nvPr/>
        </p:nvSpPr>
        <p:spPr>
          <a:xfrm>
            <a:off x="9137965" y="5568665"/>
            <a:ext cx="781663" cy="276999"/>
          </a:xfrm>
          <a:prstGeom prst="rect">
            <a:avLst/>
          </a:prstGeom>
          <a:noFill/>
        </p:spPr>
        <p:txBody>
          <a:bodyPr wrap="square">
            <a:spAutoFit/>
          </a:bodyPr>
          <a:lstStyle/>
          <a:p>
            <a:r>
              <a:rPr lang="en-US" sz="1200" b="1" dirty="0">
                <a:solidFill>
                  <a:schemeClr val="bg1"/>
                </a:solidFill>
              </a:rPr>
              <a:t>SONATA</a:t>
            </a:r>
            <a:endParaRPr lang="ru-RU" sz="1400" b="1" dirty="0">
              <a:solidFill>
                <a:schemeClr val="bg1"/>
              </a:solidFill>
            </a:endParaRPr>
          </a:p>
        </p:txBody>
      </p:sp>
      <p:pic>
        <p:nvPicPr>
          <p:cNvPr id="3" name="Рисунок 2">
            <a:extLst>
              <a:ext uri="{FF2B5EF4-FFF2-40B4-BE49-F238E27FC236}">
                <a16:creationId xmlns:a16="http://schemas.microsoft.com/office/drawing/2014/main" id="{9C8E8E4E-7128-D252-D09B-3AF342BBF1BF}"/>
              </a:ext>
            </a:extLst>
          </p:cNvPr>
          <p:cNvPicPr>
            <a:picLocks noChangeAspect="1"/>
          </p:cNvPicPr>
          <p:nvPr/>
        </p:nvPicPr>
        <p:blipFill>
          <a:blip r:embed="rId4"/>
          <a:stretch>
            <a:fillRect/>
          </a:stretch>
        </p:blipFill>
        <p:spPr>
          <a:xfrm>
            <a:off x="10811179" y="32067"/>
            <a:ext cx="1032535" cy="774357"/>
          </a:xfrm>
          <a:prstGeom prst="rect">
            <a:avLst/>
          </a:prstGeom>
        </p:spPr>
      </p:pic>
      <p:pic>
        <p:nvPicPr>
          <p:cNvPr id="11" name="Рисунок 10">
            <a:extLst>
              <a:ext uri="{FF2B5EF4-FFF2-40B4-BE49-F238E27FC236}">
                <a16:creationId xmlns:a16="http://schemas.microsoft.com/office/drawing/2014/main" id="{72F9896F-6E74-DFF9-5962-0513A3FBD762}"/>
              </a:ext>
            </a:extLst>
          </p:cNvPr>
          <p:cNvPicPr>
            <a:picLocks noChangeAspect="1"/>
          </p:cNvPicPr>
          <p:nvPr/>
        </p:nvPicPr>
        <p:blipFill>
          <a:blip r:embed="rId5"/>
          <a:stretch>
            <a:fillRect/>
          </a:stretch>
        </p:blipFill>
        <p:spPr>
          <a:xfrm>
            <a:off x="4229013" y="285759"/>
            <a:ext cx="4438650" cy="457200"/>
          </a:xfrm>
          <a:prstGeom prst="rect">
            <a:avLst/>
          </a:prstGeom>
        </p:spPr>
      </p:pic>
      <p:pic>
        <p:nvPicPr>
          <p:cNvPr id="5" name="Рисунок 4">
            <a:extLst>
              <a:ext uri="{FF2B5EF4-FFF2-40B4-BE49-F238E27FC236}">
                <a16:creationId xmlns:a16="http://schemas.microsoft.com/office/drawing/2014/main" id="{B44E0128-40F6-211F-5888-D96F0D0AD3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061" y="1342907"/>
            <a:ext cx="3011147" cy="1928799"/>
          </a:xfrm>
          <a:prstGeom prst="rect">
            <a:avLst/>
          </a:prstGeom>
        </p:spPr>
      </p:pic>
      <p:sp>
        <p:nvSpPr>
          <p:cNvPr id="16" name="TextBox 15">
            <a:extLst>
              <a:ext uri="{FF2B5EF4-FFF2-40B4-BE49-F238E27FC236}">
                <a16:creationId xmlns:a16="http://schemas.microsoft.com/office/drawing/2014/main" id="{EEFF155B-0AD3-54CE-FEE5-F0EDEFC72B82}"/>
              </a:ext>
            </a:extLst>
          </p:cNvPr>
          <p:cNvSpPr txBox="1"/>
          <p:nvPr/>
        </p:nvSpPr>
        <p:spPr>
          <a:xfrm>
            <a:off x="2690770" y="3006366"/>
            <a:ext cx="1243667" cy="276999"/>
          </a:xfrm>
          <a:prstGeom prst="rect">
            <a:avLst/>
          </a:prstGeom>
          <a:noFill/>
        </p:spPr>
        <p:txBody>
          <a:bodyPr wrap="square">
            <a:spAutoFit/>
          </a:bodyPr>
          <a:lstStyle/>
          <a:p>
            <a:r>
              <a:rPr lang="ru-RU" sz="1200" b="1" dirty="0" err="1"/>
              <a:t>ColorIsvea</a:t>
            </a:r>
            <a:endParaRPr lang="ru-RU" sz="1200" b="1" dirty="0"/>
          </a:p>
        </p:txBody>
      </p:sp>
      <p:pic>
        <p:nvPicPr>
          <p:cNvPr id="13" name="Рисунок 12">
            <a:extLst>
              <a:ext uri="{FF2B5EF4-FFF2-40B4-BE49-F238E27FC236}">
                <a16:creationId xmlns:a16="http://schemas.microsoft.com/office/drawing/2014/main" id="{E6E2917A-046B-232C-897B-65625137A4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9072" y="1342907"/>
            <a:ext cx="2804776" cy="1928799"/>
          </a:xfrm>
          <a:prstGeom prst="rect">
            <a:avLst/>
          </a:prstGeom>
        </p:spPr>
      </p:pic>
      <p:sp>
        <p:nvSpPr>
          <p:cNvPr id="18" name="TextBox 17">
            <a:extLst>
              <a:ext uri="{FF2B5EF4-FFF2-40B4-BE49-F238E27FC236}">
                <a16:creationId xmlns:a16="http://schemas.microsoft.com/office/drawing/2014/main" id="{08364C93-179D-D37F-F169-C5746610034B}"/>
              </a:ext>
            </a:extLst>
          </p:cNvPr>
          <p:cNvSpPr txBox="1"/>
          <p:nvPr/>
        </p:nvSpPr>
        <p:spPr>
          <a:xfrm>
            <a:off x="5666617" y="3024697"/>
            <a:ext cx="1243667" cy="276999"/>
          </a:xfrm>
          <a:prstGeom prst="rect">
            <a:avLst/>
          </a:prstGeom>
          <a:noFill/>
        </p:spPr>
        <p:txBody>
          <a:bodyPr wrap="square">
            <a:spAutoFit/>
          </a:bodyPr>
          <a:lstStyle/>
          <a:p>
            <a:r>
              <a:rPr lang="en-US" sz="1200" b="1" dirty="0"/>
              <a:t>Infinity</a:t>
            </a:r>
            <a:endParaRPr lang="ru-RU" sz="1200" b="1" dirty="0"/>
          </a:p>
        </p:txBody>
      </p:sp>
      <p:pic>
        <p:nvPicPr>
          <p:cNvPr id="17" name="Рисунок 16">
            <a:extLst>
              <a:ext uri="{FF2B5EF4-FFF2-40B4-BE49-F238E27FC236}">
                <a16:creationId xmlns:a16="http://schemas.microsoft.com/office/drawing/2014/main" id="{67EEEDC6-6FC1-5DF1-D231-F452909BAFD2}"/>
              </a:ext>
            </a:extLst>
          </p:cNvPr>
          <p:cNvPicPr>
            <a:picLocks noChangeAspect="1"/>
          </p:cNvPicPr>
          <p:nvPr/>
        </p:nvPicPr>
        <p:blipFill>
          <a:blip r:embed="rId8"/>
          <a:stretch>
            <a:fillRect/>
          </a:stretch>
        </p:blipFill>
        <p:spPr>
          <a:xfrm>
            <a:off x="6564712" y="1342906"/>
            <a:ext cx="2738679" cy="1928799"/>
          </a:xfrm>
          <a:prstGeom prst="rect">
            <a:avLst/>
          </a:prstGeom>
        </p:spPr>
      </p:pic>
      <p:pic>
        <p:nvPicPr>
          <p:cNvPr id="20" name="Рисунок 19">
            <a:extLst>
              <a:ext uri="{FF2B5EF4-FFF2-40B4-BE49-F238E27FC236}">
                <a16:creationId xmlns:a16="http://schemas.microsoft.com/office/drawing/2014/main" id="{56E4FE9B-090E-7934-D42E-930D070C32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0108" y="1354566"/>
            <a:ext cx="2250230" cy="1917140"/>
          </a:xfrm>
          <a:prstGeom prst="rect">
            <a:avLst/>
          </a:prstGeom>
        </p:spPr>
      </p:pic>
      <p:sp>
        <p:nvSpPr>
          <p:cNvPr id="24" name="TextBox 23">
            <a:extLst>
              <a:ext uri="{FF2B5EF4-FFF2-40B4-BE49-F238E27FC236}">
                <a16:creationId xmlns:a16="http://schemas.microsoft.com/office/drawing/2014/main" id="{C3052DC8-1F5B-F768-EF41-638E142B8D1C}"/>
              </a:ext>
            </a:extLst>
          </p:cNvPr>
          <p:cNvSpPr txBox="1"/>
          <p:nvPr/>
        </p:nvSpPr>
        <p:spPr>
          <a:xfrm>
            <a:off x="6652106" y="1354566"/>
            <a:ext cx="6102990" cy="276999"/>
          </a:xfrm>
          <a:prstGeom prst="rect">
            <a:avLst/>
          </a:prstGeom>
          <a:noFill/>
        </p:spPr>
        <p:txBody>
          <a:bodyPr wrap="square">
            <a:spAutoFit/>
          </a:bodyPr>
          <a:lstStyle/>
          <a:p>
            <a:pPr marR="0" algn="l" rtl="0"/>
            <a:r>
              <a:rPr lang="en-US" sz="1200" b="1" i="0" u="none" strike="noStrike" dirty="0" err="1">
                <a:solidFill>
                  <a:srgbClr val="000000"/>
                </a:solidFill>
                <a:latin typeface="Harmonia"/>
              </a:rPr>
              <a:t>Sentimenti</a:t>
            </a:r>
            <a:endParaRPr lang="en-US" sz="1200" b="0" i="0" u="none" strike="noStrike" dirty="0">
              <a:solidFill>
                <a:prstClr val="black"/>
              </a:solidFill>
              <a:latin typeface="Arial" panose="020B0604020202020204" pitchFamily="34" charset="0"/>
            </a:endParaRPr>
          </a:p>
        </p:txBody>
      </p:sp>
      <p:sp>
        <p:nvSpPr>
          <p:cNvPr id="27" name="TextBox 26">
            <a:extLst>
              <a:ext uri="{FF2B5EF4-FFF2-40B4-BE49-F238E27FC236}">
                <a16:creationId xmlns:a16="http://schemas.microsoft.com/office/drawing/2014/main" id="{FA813C20-5E28-B675-1AC8-0628B9D8F397}"/>
              </a:ext>
            </a:extLst>
          </p:cNvPr>
          <p:cNvSpPr txBox="1"/>
          <p:nvPr/>
        </p:nvSpPr>
        <p:spPr>
          <a:xfrm>
            <a:off x="11445380" y="3024696"/>
            <a:ext cx="746620" cy="276999"/>
          </a:xfrm>
          <a:prstGeom prst="rect">
            <a:avLst/>
          </a:prstGeom>
          <a:noFill/>
        </p:spPr>
        <p:txBody>
          <a:bodyPr wrap="square">
            <a:spAutoFit/>
          </a:bodyPr>
          <a:lstStyle/>
          <a:p>
            <a:r>
              <a:rPr lang="en-US" sz="1200" b="1" dirty="0"/>
              <a:t>Puno</a:t>
            </a:r>
            <a:endParaRPr lang="ru-RU" sz="1200" b="1" dirty="0"/>
          </a:p>
        </p:txBody>
      </p:sp>
      <p:pic>
        <p:nvPicPr>
          <p:cNvPr id="25" name="Рисунок 24">
            <a:extLst>
              <a:ext uri="{FF2B5EF4-FFF2-40B4-BE49-F238E27FC236}">
                <a16:creationId xmlns:a16="http://schemas.microsoft.com/office/drawing/2014/main" id="{D8F7E3C8-48E4-EE51-6E5F-6843A0B5DB71}"/>
              </a:ext>
            </a:extLst>
          </p:cNvPr>
          <p:cNvPicPr>
            <a:picLocks noChangeAspect="1"/>
          </p:cNvPicPr>
          <p:nvPr/>
        </p:nvPicPr>
        <p:blipFill>
          <a:blip r:embed="rId10"/>
          <a:stretch>
            <a:fillRect/>
          </a:stretch>
        </p:blipFill>
        <p:spPr>
          <a:xfrm>
            <a:off x="446789" y="3602113"/>
            <a:ext cx="3031419" cy="2146443"/>
          </a:xfrm>
          <a:prstGeom prst="rect">
            <a:avLst/>
          </a:prstGeom>
        </p:spPr>
      </p:pic>
      <p:sp>
        <p:nvSpPr>
          <p:cNvPr id="29" name="TextBox 28">
            <a:extLst>
              <a:ext uri="{FF2B5EF4-FFF2-40B4-BE49-F238E27FC236}">
                <a16:creationId xmlns:a16="http://schemas.microsoft.com/office/drawing/2014/main" id="{66092CCE-F8EC-C9BA-E419-ACD4DB2A3857}"/>
              </a:ext>
            </a:extLst>
          </p:cNvPr>
          <p:cNvSpPr txBox="1"/>
          <p:nvPr/>
        </p:nvSpPr>
        <p:spPr>
          <a:xfrm>
            <a:off x="2656166" y="5471557"/>
            <a:ext cx="1243667" cy="276999"/>
          </a:xfrm>
          <a:prstGeom prst="rect">
            <a:avLst/>
          </a:prstGeom>
          <a:noFill/>
        </p:spPr>
        <p:txBody>
          <a:bodyPr wrap="square">
            <a:spAutoFit/>
          </a:bodyPr>
          <a:lstStyle/>
          <a:p>
            <a:r>
              <a:rPr lang="ru-RU" sz="1200" b="1" dirty="0"/>
              <a:t>C</a:t>
            </a:r>
            <a:r>
              <a:rPr lang="en-US" sz="1200" b="1" dirty="0"/>
              <a:t>APITONE</a:t>
            </a:r>
            <a:endParaRPr lang="ru-RU" sz="1200" b="1" dirty="0"/>
          </a:p>
        </p:txBody>
      </p:sp>
      <p:pic>
        <p:nvPicPr>
          <p:cNvPr id="30" name="Рисунок 29">
            <a:extLst>
              <a:ext uri="{FF2B5EF4-FFF2-40B4-BE49-F238E27FC236}">
                <a16:creationId xmlns:a16="http://schemas.microsoft.com/office/drawing/2014/main" id="{328098F1-CAE2-0F78-A99D-8C4E4D511C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9073" y="3602113"/>
            <a:ext cx="2804775" cy="2146443"/>
          </a:xfrm>
          <a:prstGeom prst="rect">
            <a:avLst/>
          </a:prstGeom>
        </p:spPr>
      </p:pic>
      <p:sp>
        <p:nvSpPr>
          <p:cNvPr id="32" name="TextBox 31">
            <a:extLst>
              <a:ext uri="{FF2B5EF4-FFF2-40B4-BE49-F238E27FC236}">
                <a16:creationId xmlns:a16="http://schemas.microsoft.com/office/drawing/2014/main" id="{DC2C4511-31E1-E4FF-DFB7-51A5051D7DDD}"/>
              </a:ext>
            </a:extLst>
          </p:cNvPr>
          <p:cNvSpPr txBox="1"/>
          <p:nvPr/>
        </p:nvSpPr>
        <p:spPr>
          <a:xfrm>
            <a:off x="3607179" y="5488301"/>
            <a:ext cx="1243667" cy="276999"/>
          </a:xfrm>
          <a:prstGeom prst="rect">
            <a:avLst/>
          </a:prstGeom>
          <a:noFill/>
        </p:spPr>
        <p:txBody>
          <a:bodyPr wrap="square">
            <a:spAutoFit/>
          </a:bodyPr>
          <a:lstStyle/>
          <a:p>
            <a:r>
              <a:rPr lang="en-US" sz="1200" b="1" dirty="0" err="1"/>
              <a:t>Purita</a:t>
            </a:r>
            <a:endParaRPr lang="ru-RU" sz="1200" b="1" dirty="0"/>
          </a:p>
        </p:txBody>
      </p:sp>
      <p:pic>
        <p:nvPicPr>
          <p:cNvPr id="35" name="Рисунок 34">
            <a:extLst>
              <a:ext uri="{FF2B5EF4-FFF2-40B4-BE49-F238E27FC236}">
                <a16:creationId xmlns:a16="http://schemas.microsoft.com/office/drawing/2014/main" id="{589341D5-7FE5-FA08-FA52-CA29BA8584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86765" y="3602112"/>
            <a:ext cx="2738679" cy="2132221"/>
          </a:xfrm>
          <a:prstGeom prst="rect">
            <a:avLst/>
          </a:prstGeom>
        </p:spPr>
      </p:pic>
      <p:sp>
        <p:nvSpPr>
          <p:cNvPr id="34" name="TextBox 33">
            <a:extLst>
              <a:ext uri="{FF2B5EF4-FFF2-40B4-BE49-F238E27FC236}">
                <a16:creationId xmlns:a16="http://schemas.microsoft.com/office/drawing/2014/main" id="{97E6CEF8-36F9-9CF1-D09E-BBE0D89C9380}"/>
              </a:ext>
            </a:extLst>
          </p:cNvPr>
          <p:cNvSpPr txBox="1"/>
          <p:nvPr/>
        </p:nvSpPr>
        <p:spPr>
          <a:xfrm>
            <a:off x="8505724" y="3676276"/>
            <a:ext cx="887484" cy="276999"/>
          </a:xfrm>
          <a:prstGeom prst="rect">
            <a:avLst/>
          </a:prstGeom>
          <a:noFill/>
        </p:spPr>
        <p:txBody>
          <a:bodyPr wrap="square">
            <a:spAutoFit/>
          </a:bodyPr>
          <a:lstStyle/>
          <a:p>
            <a:r>
              <a:rPr lang="ru-RU" sz="1200" b="1" dirty="0" err="1"/>
              <a:t>Sott’Aqua</a:t>
            </a:r>
            <a:endParaRPr lang="ru-RU" sz="1200" b="1" dirty="0"/>
          </a:p>
        </p:txBody>
      </p:sp>
      <p:pic>
        <p:nvPicPr>
          <p:cNvPr id="6" name="Рисунок 5">
            <a:extLst>
              <a:ext uri="{FF2B5EF4-FFF2-40B4-BE49-F238E27FC236}">
                <a16:creationId xmlns:a16="http://schemas.microsoft.com/office/drawing/2014/main" id="{08B34139-14C4-0747-4645-0E3FB71032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0108" y="3608535"/>
            <a:ext cx="2282845" cy="2125798"/>
          </a:xfrm>
          <a:prstGeom prst="rect">
            <a:avLst/>
          </a:prstGeom>
        </p:spPr>
      </p:pic>
      <p:sp>
        <p:nvSpPr>
          <p:cNvPr id="26" name="TextBox 25">
            <a:extLst>
              <a:ext uri="{FF2B5EF4-FFF2-40B4-BE49-F238E27FC236}">
                <a16:creationId xmlns:a16="http://schemas.microsoft.com/office/drawing/2014/main" id="{146BBF14-68CB-ECF3-3FA7-8000549D6220}"/>
              </a:ext>
            </a:extLst>
          </p:cNvPr>
          <p:cNvSpPr txBox="1"/>
          <p:nvPr/>
        </p:nvSpPr>
        <p:spPr>
          <a:xfrm>
            <a:off x="9582344" y="3651025"/>
            <a:ext cx="721452" cy="276999"/>
          </a:xfrm>
          <a:prstGeom prst="rect">
            <a:avLst/>
          </a:prstGeom>
          <a:noFill/>
        </p:spPr>
        <p:txBody>
          <a:bodyPr wrap="square">
            <a:spAutoFit/>
          </a:bodyPr>
          <a:lstStyle/>
          <a:p>
            <a:r>
              <a:rPr lang="ru-RU" sz="1200" b="1" dirty="0" err="1"/>
              <a:t>Sistema</a:t>
            </a:r>
            <a:endParaRPr lang="ru-RU" sz="1200" b="1" dirty="0"/>
          </a:p>
        </p:txBody>
      </p:sp>
    </p:spTree>
    <p:extLst>
      <p:ext uri="{BB962C8B-B14F-4D97-AF65-F5344CB8AC3E}">
        <p14:creationId xmlns:p14="http://schemas.microsoft.com/office/powerpoint/2010/main" val="410375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3" name="Рисунок 2">
            <a:extLst>
              <a:ext uri="{FF2B5EF4-FFF2-40B4-BE49-F238E27FC236}">
                <a16:creationId xmlns:a16="http://schemas.microsoft.com/office/drawing/2014/main" id="{AA51FAD3-7A30-3E0F-9A8B-0DE687FE8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324" y="166156"/>
            <a:ext cx="1103091" cy="431025"/>
          </a:xfrm>
          <a:prstGeom prst="rect">
            <a:avLst/>
          </a:prstGeom>
        </p:spPr>
      </p:pic>
      <p:pic>
        <p:nvPicPr>
          <p:cNvPr id="7" name="Рисунок 6">
            <a:extLst>
              <a:ext uri="{FF2B5EF4-FFF2-40B4-BE49-F238E27FC236}">
                <a16:creationId xmlns:a16="http://schemas.microsoft.com/office/drawing/2014/main" id="{C86713A6-2720-F0CB-D2A7-0D727966E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0237" y="0"/>
            <a:ext cx="392799" cy="229692"/>
          </a:xfrm>
          <a:prstGeom prst="rect">
            <a:avLst/>
          </a:prstGeom>
        </p:spPr>
      </p:pic>
      <p:pic>
        <p:nvPicPr>
          <p:cNvPr id="8" name="Рисунок 7">
            <a:extLst>
              <a:ext uri="{FF2B5EF4-FFF2-40B4-BE49-F238E27FC236}">
                <a16:creationId xmlns:a16="http://schemas.microsoft.com/office/drawing/2014/main" id="{27605BE4-3CA0-E09C-0571-9DA3384D4FD4}"/>
              </a:ext>
            </a:extLst>
          </p:cNvPr>
          <p:cNvPicPr>
            <a:picLocks noChangeAspect="1"/>
          </p:cNvPicPr>
          <p:nvPr/>
        </p:nvPicPr>
        <p:blipFill>
          <a:blip r:embed="rId5"/>
          <a:stretch>
            <a:fillRect/>
          </a:stretch>
        </p:blipFill>
        <p:spPr>
          <a:xfrm>
            <a:off x="4229013" y="285759"/>
            <a:ext cx="4438650" cy="457200"/>
          </a:xfrm>
          <a:prstGeom prst="rect">
            <a:avLst/>
          </a:prstGeom>
        </p:spPr>
      </p:pic>
      <p:pic>
        <p:nvPicPr>
          <p:cNvPr id="5" name="Рисунок 4">
            <a:extLst>
              <a:ext uri="{FF2B5EF4-FFF2-40B4-BE49-F238E27FC236}">
                <a16:creationId xmlns:a16="http://schemas.microsoft.com/office/drawing/2014/main" id="{96B7AE5A-8A1A-22DC-E6F8-2C2A20A879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196" y="1297858"/>
            <a:ext cx="2886026" cy="2669457"/>
          </a:xfrm>
          <a:prstGeom prst="rect">
            <a:avLst/>
          </a:prstGeom>
        </p:spPr>
      </p:pic>
      <p:sp>
        <p:nvSpPr>
          <p:cNvPr id="13" name="TextBox 12">
            <a:extLst>
              <a:ext uri="{FF2B5EF4-FFF2-40B4-BE49-F238E27FC236}">
                <a16:creationId xmlns:a16="http://schemas.microsoft.com/office/drawing/2014/main" id="{31B672E6-26DE-2EDC-D17D-F98D556312C5}"/>
              </a:ext>
            </a:extLst>
          </p:cNvPr>
          <p:cNvSpPr txBox="1"/>
          <p:nvPr/>
        </p:nvSpPr>
        <p:spPr>
          <a:xfrm>
            <a:off x="2744767" y="3690317"/>
            <a:ext cx="686330" cy="276999"/>
          </a:xfrm>
          <a:prstGeom prst="rect">
            <a:avLst/>
          </a:prstGeom>
          <a:noFill/>
        </p:spPr>
        <p:txBody>
          <a:bodyPr wrap="square">
            <a:spAutoFit/>
          </a:bodyPr>
          <a:lstStyle/>
          <a:p>
            <a:r>
              <a:rPr lang="en-US" sz="1200" b="1" dirty="0"/>
              <a:t>L</a:t>
            </a:r>
            <a:r>
              <a:rPr lang="ru-RU" sz="1200" b="1" dirty="0" err="1"/>
              <a:t>iquid</a:t>
            </a:r>
            <a:endParaRPr lang="ru-RU" sz="1200" b="1" dirty="0"/>
          </a:p>
        </p:txBody>
      </p:sp>
      <p:pic>
        <p:nvPicPr>
          <p:cNvPr id="10" name="Рисунок 9">
            <a:extLst>
              <a:ext uri="{FF2B5EF4-FFF2-40B4-BE49-F238E27FC236}">
                <a16:creationId xmlns:a16="http://schemas.microsoft.com/office/drawing/2014/main" id="{6B526FEE-7418-5066-77B1-0597334FB4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596" y="1281628"/>
            <a:ext cx="2540084" cy="2669457"/>
          </a:xfrm>
          <a:prstGeom prst="rect">
            <a:avLst/>
          </a:prstGeom>
        </p:spPr>
      </p:pic>
      <p:sp>
        <p:nvSpPr>
          <p:cNvPr id="15" name="TextBox 14">
            <a:extLst>
              <a:ext uri="{FF2B5EF4-FFF2-40B4-BE49-F238E27FC236}">
                <a16:creationId xmlns:a16="http://schemas.microsoft.com/office/drawing/2014/main" id="{EAFC4D33-CE59-C809-2112-34DD4D7747E1}"/>
              </a:ext>
            </a:extLst>
          </p:cNvPr>
          <p:cNvSpPr txBox="1"/>
          <p:nvPr/>
        </p:nvSpPr>
        <p:spPr>
          <a:xfrm>
            <a:off x="3816045" y="3690572"/>
            <a:ext cx="686330" cy="276999"/>
          </a:xfrm>
          <a:prstGeom prst="rect">
            <a:avLst/>
          </a:prstGeom>
          <a:noFill/>
        </p:spPr>
        <p:txBody>
          <a:bodyPr wrap="square">
            <a:spAutoFit/>
          </a:bodyPr>
          <a:lstStyle/>
          <a:p>
            <a:r>
              <a:rPr lang="en-US" sz="1200" b="1" dirty="0"/>
              <a:t>Plural</a:t>
            </a:r>
            <a:endParaRPr lang="ru-RU" sz="1200" b="1" dirty="0"/>
          </a:p>
        </p:txBody>
      </p:sp>
      <p:pic>
        <p:nvPicPr>
          <p:cNvPr id="16" name="Рисунок 15">
            <a:extLst>
              <a:ext uri="{FF2B5EF4-FFF2-40B4-BE49-F238E27FC236}">
                <a16:creationId xmlns:a16="http://schemas.microsoft.com/office/drawing/2014/main" id="{B7CAD66D-F774-90CA-C33F-C5851FDC4F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6835" y="1297858"/>
            <a:ext cx="2171314" cy="2669457"/>
          </a:xfrm>
          <a:prstGeom prst="rect">
            <a:avLst/>
          </a:prstGeom>
        </p:spPr>
      </p:pic>
      <p:sp>
        <p:nvSpPr>
          <p:cNvPr id="19" name="TextBox 18">
            <a:extLst>
              <a:ext uri="{FF2B5EF4-FFF2-40B4-BE49-F238E27FC236}">
                <a16:creationId xmlns:a16="http://schemas.microsoft.com/office/drawing/2014/main" id="{60A461BC-C9AC-803E-EE91-A54A2C6136A1}"/>
              </a:ext>
            </a:extLst>
          </p:cNvPr>
          <p:cNvSpPr txBox="1"/>
          <p:nvPr/>
        </p:nvSpPr>
        <p:spPr>
          <a:xfrm>
            <a:off x="6812363" y="3674086"/>
            <a:ext cx="686330" cy="276999"/>
          </a:xfrm>
          <a:prstGeom prst="rect">
            <a:avLst/>
          </a:prstGeom>
          <a:noFill/>
        </p:spPr>
        <p:txBody>
          <a:bodyPr wrap="square">
            <a:spAutoFit/>
          </a:bodyPr>
          <a:lstStyle/>
          <a:p>
            <a:r>
              <a:rPr lang="en-US" sz="1200" b="1" dirty="0"/>
              <a:t>Voyage</a:t>
            </a:r>
            <a:endParaRPr lang="ru-RU" sz="1200" b="1" dirty="0"/>
          </a:p>
        </p:txBody>
      </p:sp>
      <p:pic>
        <p:nvPicPr>
          <p:cNvPr id="21" name="Рисунок 20">
            <a:extLst>
              <a:ext uri="{FF2B5EF4-FFF2-40B4-BE49-F238E27FC236}">
                <a16:creationId xmlns:a16="http://schemas.microsoft.com/office/drawing/2014/main" id="{CB678D3B-8F99-B913-9563-0C4F49DE69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7773" y="1289178"/>
            <a:ext cx="1946949" cy="2661907"/>
          </a:xfrm>
          <a:prstGeom prst="rect">
            <a:avLst/>
          </a:prstGeom>
        </p:spPr>
      </p:pic>
      <p:sp>
        <p:nvSpPr>
          <p:cNvPr id="23" name="TextBox 22">
            <a:extLst>
              <a:ext uri="{FF2B5EF4-FFF2-40B4-BE49-F238E27FC236}">
                <a16:creationId xmlns:a16="http://schemas.microsoft.com/office/drawing/2014/main" id="{4483C6A5-E34F-998F-7876-B8F5D897FA96}"/>
              </a:ext>
            </a:extLst>
          </p:cNvPr>
          <p:cNvSpPr txBox="1"/>
          <p:nvPr/>
        </p:nvSpPr>
        <p:spPr>
          <a:xfrm>
            <a:off x="9692735" y="3615004"/>
            <a:ext cx="557666" cy="276999"/>
          </a:xfrm>
          <a:prstGeom prst="rect">
            <a:avLst/>
          </a:prstGeom>
          <a:noFill/>
        </p:spPr>
        <p:txBody>
          <a:bodyPr wrap="square">
            <a:spAutoFit/>
          </a:bodyPr>
          <a:lstStyle/>
          <a:p>
            <a:r>
              <a:rPr lang="en-US" sz="1200" b="1" dirty="0"/>
              <a:t>Equal </a:t>
            </a:r>
            <a:endParaRPr lang="ru-RU" sz="1200" b="1" dirty="0"/>
          </a:p>
        </p:txBody>
      </p:sp>
      <p:pic>
        <p:nvPicPr>
          <p:cNvPr id="25" name="Рисунок 24">
            <a:extLst>
              <a:ext uri="{FF2B5EF4-FFF2-40B4-BE49-F238E27FC236}">
                <a16:creationId xmlns:a16="http://schemas.microsoft.com/office/drawing/2014/main" id="{D75D89CC-7193-6AB2-23F9-3DDB2E7858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196" y="4227899"/>
            <a:ext cx="3553721" cy="2503229"/>
          </a:xfrm>
          <a:prstGeom prst="rect">
            <a:avLst/>
          </a:prstGeom>
        </p:spPr>
      </p:pic>
      <p:sp>
        <p:nvSpPr>
          <p:cNvPr id="27" name="TextBox 26">
            <a:extLst>
              <a:ext uri="{FF2B5EF4-FFF2-40B4-BE49-F238E27FC236}">
                <a16:creationId xmlns:a16="http://schemas.microsoft.com/office/drawing/2014/main" id="{106FA1F5-8DFE-5BDB-31A9-4C241E85A0E5}"/>
              </a:ext>
            </a:extLst>
          </p:cNvPr>
          <p:cNvSpPr txBox="1"/>
          <p:nvPr/>
        </p:nvSpPr>
        <p:spPr>
          <a:xfrm>
            <a:off x="501886" y="6454129"/>
            <a:ext cx="889323" cy="276999"/>
          </a:xfrm>
          <a:prstGeom prst="rect">
            <a:avLst/>
          </a:prstGeom>
          <a:noFill/>
        </p:spPr>
        <p:txBody>
          <a:bodyPr wrap="square">
            <a:spAutoFit/>
          </a:bodyPr>
          <a:lstStyle/>
          <a:p>
            <a:r>
              <a:rPr lang="en-US" sz="1200" b="1" dirty="0" err="1"/>
              <a:t>Istambul</a:t>
            </a:r>
            <a:endParaRPr lang="ru-RU" sz="1200" b="1" dirty="0"/>
          </a:p>
        </p:txBody>
      </p:sp>
      <p:pic>
        <p:nvPicPr>
          <p:cNvPr id="29" name="Рисунок 28">
            <a:extLst>
              <a:ext uri="{FF2B5EF4-FFF2-40B4-BE49-F238E27FC236}">
                <a16:creationId xmlns:a16="http://schemas.microsoft.com/office/drawing/2014/main" id="{4821CD66-694A-4A11-1A1C-5C286012D9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64916" y="4227899"/>
            <a:ext cx="1647580" cy="2503229"/>
          </a:xfrm>
          <a:prstGeom prst="rect">
            <a:avLst/>
          </a:prstGeom>
        </p:spPr>
      </p:pic>
      <p:sp>
        <p:nvSpPr>
          <p:cNvPr id="30" name="TextBox 29">
            <a:extLst>
              <a:ext uri="{FF2B5EF4-FFF2-40B4-BE49-F238E27FC236}">
                <a16:creationId xmlns:a16="http://schemas.microsoft.com/office/drawing/2014/main" id="{D5CB0F84-3965-60C8-6B92-B1B3DF155E80}"/>
              </a:ext>
            </a:extLst>
          </p:cNvPr>
          <p:cNvSpPr txBox="1"/>
          <p:nvPr/>
        </p:nvSpPr>
        <p:spPr>
          <a:xfrm>
            <a:off x="4299383" y="4211413"/>
            <a:ext cx="889323" cy="276999"/>
          </a:xfrm>
          <a:prstGeom prst="rect">
            <a:avLst/>
          </a:prstGeom>
          <a:noFill/>
        </p:spPr>
        <p:txBody>
          <a:bodyPr wrap="square">
            <a:spAutoFit/>
          </a:bodyPr>
          <a:lstStyle/>
          <a:p>
            <a:r>
              <a:rPr lang="en-US" sz="1200" b="1" dirty="0"/>
              <a:t>Origin</a:t>
            </a:r>
            <a:endParaRPr lang="ru-RU" sz="1200" b="1" dirty="0"/>
          </a:p>
        </p:txBody>
      </p:sp>
      <p:pic>
        <p:nvPicPr>
          <p:cNvPr id="32" name="Рисунок 31">
            <a:extLst>
              <a:ext uri="{FF2B5EF4-FFF2-40B4-BE49-F238E27FC236}">
                <a16:creationId xmlns:a16="http://schemas.microsoft.com/office/drawing/2014/main" id="{E45FDDEF-CFD0-1CFC-E9CD-48027A7134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8547" y="4211413"/>
            <a:ext cx="3083954" cy="2519715"/>
          </a:xfrm>
          <a:prstGeom prst="rect">
            <a:avLst/>
          </a:prstGeom>
        </p:spPr>
      </p:pic>
      <p:sp>
        <p:nvSpPr>
          <p:cNvPr id="33" name="TextBox 32">
            <a:extLst>
              <a:ext uri="{FF2B5EF4-FFF2-40B4-BE49-F238E27FC236}">
                <a16:creationId xmlns:a16="http://schemas.microsoft.com/office/drawing/2014/main" id="{F632A768-3C0C-8A57-86F9-D1849927CD12}"/>
              </a:ext>
            </a:extLst>
          </p:cNvPr>
          <p:cNvSpPr txBox="1"/>
          <p:nvPr/>
        </p:nvSpPr>
        <p:spPr>
          <a:xfrm>
            <a:off x="6266205" y="4228985"/>
            <a:ext cx="889323" cy="276999"/>
          </a:xfrm>
          <a:prstGeom prst="rect">
            <a:avLst/>
          </a:prstGeom>
          <a:noFill/>
        </p:spPr>
        <p:txBody>
          <a:bodyPr wrap="square">
            <a:spAutoFit/>
          </a:bodyPr>
          <a:lstStyle/>
          <a:p>
            <a:r>
              <a:rPr lang="en-US" sz="1200" b="1" dirty="0"/>
              <a:t>Memoria</a:t>
            </a:r>
            <a:r>
              <a:rPr lang="en-US" sz="1200" dirty="0"/>
              <a:t> </a:t>
            </a:r>
            <a:endParaRPr lang="ru-RU" sz="1200" b="1" dirty="0"/>
          </a:p>
        </p:txBody>
      </p:sp>
      <p:pic>
        <p:nvPicPr>
          <p:cNvPr id="35" name="Рисунок 34">
            <a:extLst>
              <a:ext uri="{FF2B5EF4-FFF2-40B4-BE49-F238E27FC236}">
                <a16:creationId xmlns:a16="http://schemas.microsoft.com/office/drawing/2014/main" id="{5413E0F5-CF15-5F0A-D013-17D7FA7F28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27773" y="4193600"/>
            <a:ext cx="1962642" cy="2521041"/>
          </a:xfrm>
          <a:prstGeom prst="rect">
            <a:avLst/>
          </a:prstGeom>
        </p:spPr>
      </p:pic>
      <p:sp>
        <p:nvSpPr>
          <p:cNvPr id="36" name="TextBox 35">
            <a:extLst>
              <a:ext uri="{FF2B5EF4-FFF2-40B4-BE49-F238E27FC236}">
                <a16:creationId xmlns:a16="http://schemas.microsoft.com/office/drawing/2014/main" id="{24BFB374-8716-D437-D814-FED4DB3D2EDA}"/>
              </a:ext>
            </a:extLst>
          </p:cNvPr>
          <p:cNvSpPr txBox="1"/>
          <p:nvPr/>
        </p:nvSpPr>
        <p:spPr>
          <a:xfrm>
            <a:off x="10934189" y="4228985"/>
            <a:ext cx="889323" cy="276999"/>
          </a:xfrm>
          <a:prstGeom prst="rect">
            <a:avLst/>
          </a:prstGeom>
          <a:noFill/>
        </p:spPr>
        <p:txBody>
          <a:bodyPr wrap="square">
            <a:spAutoFit/>
          </a:bodyPr>
          <a:lstStyle/>
          <a:p>
            <a:r>
              <a:rPr lang="en-US" sz="1200" b="1" dirty="0"/>
              <a:t>FRAME</a:t>
            </a:r>
            <a:endParaRPr lang="ru-RU" sz="1200" b="1" dirty="0"/>
          </a:p>
        </p:txBody>
      </p:sp>
    </p:spTree>
    <p:extLst>
      <p:ext uri="{BB962C8B-B14F-4D97-AF65-F5344CB8AC3E}">
        <p14:creationId xmlns:p14="http://schemas.microsoft.com/office/powerpoint/2010/main" val="47340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3" name="Рисунок 2">
            <a:extLst>
              <a:ext uri="{FF2B5EF4-FFF2-40B4-BE49-F238E27FC236}">
                <a16:creationId xmlns:a16="http://schemas.microsoft.com/office/drawing/2014/main" id="{AA51FAD3-7A30-3E0F-9A8B-0DE687FE8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324" y="166156"/>
            <a:ext cx="1103091" cy="431025"/>
          </a:xfrm>
          <a:prstGeom prst="rect">
            <a:avLst/>
          </a:prstGeom>
        </p:spPr>
      </p:pic>
      <p:pic>
        <p:nvPicPr>
          <p:cNvPr id="7" name="Рисунок 6">
            <a:extLst>
              <a:ext uri="{FF2B5EF4-FFF2-40B4-BE49-F238E27FC236}">
                <a16:creationId xmlns:a16="http://schemas.microsoft.com/office/drawing/2014/main" id="{C86713A6-2720-F0CB-D2A7-0D727966E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0237" y="0"/>
            <a:ext cx="392799" cy="229692"/>
          </a:xfrm>
          <a:prstGeom prst="rect">
            <a:avLst/>
          </a:prstGeom>
        </p:spPr>
      </p:pic>
      <p:pic>
        <p:nvPicPr>
          <p:cNvPr id="8" name="Рисунок 7">
            <a:extLst>
              <a:ext uri="{FF2B5EF4-FFF2-40B4-BE49-F238E27FC236}">
                <a16:creationId xmlns:a16="http://schemas.microsoft.com/office/drawing/2014/main" id="{27605BE4-3CA0-E09C-0571-9DA3384D4FD4}"/>
              </a:ext>
            </a:extLst>
          </p:cNvPr>
          <p:cNvPicPr>
            <a:picLocks noChangeAspect="1"/>
          </p:cNvPicPr>
          <p:nvPr/>
        </p:nvPicPr>
        <p:blipFill>
          <a:blip r:embed="rId5"/>
          <a:stretch>
            <a:fillRect/>
          </a:stretch>
        </p:blipFill>
        <p:spPr>
          <a:xfrm>
            <a:off x="4229013" y="285759"/>
            <a:ext cx="4438650" cy="457200"/>
          </a:xfrm>
          <a:prstGeom prst="rect">
            <a:avLst/>
          </a:prstGeom>
        </p:spPr>
      </p:pic>
      <p:pic>
        <p:nvPicPr>
          <p:cNvPr id="6" name="Рисунок 5">
            <a:extLst>
              <a:ext uri="{FF2B5EF4-FFF2-40B4-BE49-F238E27FC236}">
                <a16:creationId xmlns:a16="http://schemas.microsoft.com/office/drawing/2014/main" id="{8B75B1D8-47D7-BC22-1D6F-61C653C2DD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7299" y="1029278"/>
            <a:ext cx="2815653" cy="2684438"/>
          </a:xfrm>
          <a:prstGeom prst="rect">
            <a:avLst/>
          </a:prstGeom>
        </p:spPr>
      </p:pic>
      <p:sp>
        <p:nvSpPr>
          <p:cNvPr id="24" name="TextBox 23">
            <a:extLst>
              <a:ext uri="{FF2B5EF4-FFF2-40B4-BE49-F238E27FC236}">
                <a16:creationId xmlns:a16="http://schemas.microsoft.com/office/drawing/2014/main" id="{E65148B7-23E8-5197-3303-110DFDBA6D76}"/>
              </a:ext>
            </a:extLst>
          </p:cNvPr>
          <p:cNvSpPr txBox="1"/>
          <p:nvPr/>
        </p:nvSpPr>
        <p:spPr>
          <a:xfrm>
            <a:off x="4347065" y="1029278"/>
            <a:ext cx="686330" cy="276999"/>
          </a:xfrm>
          <a:prstGeom prst="rect">
            <a:avLst/>
          </a:prstGeom>
          <a:noFill/>
        </p:spPr>
        <p:txBody>
          <a:bodyPr wrap="square">
            <a:spAutoFit/>
          </a:bodyPr>
          <a:lstStyle/>
          <a:p>
            <a:r>
              <a:rPr lang="en-US" sz="1200" b="1" dirty="0" err="1"/>
              <a:t>Sento</a:t>
            </a:r>
            <a:endParaRPr lang="ru-RU" sz="1200" b="1" dirty="0"/>
          </a:p>
        </p:txBody>
      </p:sp>
      <p:pic>
        <p:nvPicPr>
          <p:cNvPr id="11" name="Рисунок 10">
            <a:extLst>
              <a:ext uri="{FF2B5EF4-FFF2-40B4-BE49-F238E27FC236}">
                <a16:creationId xmlns:a16="http://schemas.microsoft.com/office/drawing/2014/main" id="{E341F1AC-DB77-9198-7824-27E45270AF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1724" y="4000035"/>
            <a:ext cx="3838830" cy="2684438"/>
          </a:xfrm>
          <a:prstGeom prst="rect">
            <a:avLst/>
          </a:prstGeom>
        </p:spPr>
      </p:pic>
      <p:sp>
        <p:nvSpPr>
          <p:cNvPr id="28" name="TextBox 27">
            <a:extLst>
              <a:ext uri="{FF2B5EF4-FFF2-40B4-BE49-F238E27FC236}">
                <a16:creationId xmlns:a16="http://schemas.microsoft.com/office/drawing/2014/main" id="{062FAB60-F930-F0A5-90DA-5B4504C0D223}"/>
              </a:ext>
            </a:extLst>
          </p:cNvPr>
          <p:cNvSpPr txBox="1"/>
          <p:nvPr/>
        </p:nvSpPr>
        <p:spPr>
          <a:xfrm>
            <a:off x="9219395" y="4080331"/>
            <a:ext cx="1121159" cy="276999"/>
          </a:xfrm>
          <a:prstGeom prst="rect">
            <a:avLst/>
          </a:prstGeom>
          <a:noFill/>
        </p:spPr>
        <p:txBody>
          <a:bodyPr wrap="square">
            <a:spAutoFit/>
          </a:bodyPr>
          <a:lstStyle/>
          <a:p>
            <a:r>
              <a:rPr lang="en-US" sz="1200" b="1" dirty="0"/>
              <a:t>Water Jewels</a:t>
            </a:r>
            <a:endParaRPr lang="ru-RU" sz="1200" b="1" dirty="0"/>
          </a:p>
        </p:txBody>
      </p:sp>
      <p:pic>
        <p:nvPicPr>
          <p:cNvPr id="14" name="Рисунок 13">
            <a:extLst>
              <a:ext uri="{FF2B5EF4-FFF2-40B4-BE49-F238E27FC236}">
                <a16:creationId xmlns:a16="http://schemas.microsoft.com/office/drawing/2014/main" id="{2C9E731B-4C3E-3FC3-6575-8D8F3616D8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7299" y="4000035"/>
            <a:ext cx="3742716" cy="2684438"/>
          </a:xfrm>
          <a:prstGeom prst="rect">
            <a:avLst/>
          </a:prstGeom>
        </p:spPr>
      </p:pic>
      <p:sp>
        <p:nvSpPr>
          <p:cNvPr id="31" name="TextBox 30">
            <a:extLst>
              <a:ext uri="{FF2B5EF4-FFF2-40B4-BE49-F238E27FC236}">
                <a16:creationId xmlns:a16="http://schemas.microsoft.com/office/drawing/2014/main" id="{9808D1FD-A3DF-BB41-CAAD-15B06A478F89}"/>
              </a:ext>
            </a:extLst>
          </p:cNvPr>
          <p:cNvSpPr txBox="1"/>
          <p:nvPr/>
        </p:nvSpPr>
        <p:spPr>
          <a:xfrm>
            <a:off x="2192914" y="4122692"/>
            <a:ext cx="710967" cy="276999"/>
          </a:xfrm>
          <a:prstGeom prst="rect">
            <a:avLst/>
          </a:prstGeom>
          <a:noFill/>
        </p:spPr>
        <p:txBody>
          <a:bodyPr wrap="square">
            <a:spAutoFit/>
          </a:bodyPr>
          <a:lstStyle/>
          <a:p>
            <a:r>
              <a:rPr lang="en-US" sz="1200" b="1" dirty="0"/>
              <a:t>Outline</a:t>
            </a:r>
            <a:endParaRPr lang="ru-RU" sz="1200" b="1" dirty="0"/>
          </a:p>
        </p:txBody>
      </p:sp>
      <p:pic>
        <p:nvPicPr>
          <p:cNvPr id="20" name="Рисунок 19">
            <a:extLst>
              <a:ext uri="{FF2B5EF4-FFF2-40B4-BE49-F238E27FC236}">
                <a16:creationId xmlns:a16="http://schemas.microsoft.com/office/drawing/2014/main" id="{F06D1B54-8809-8380-D6CB-BB96B05695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8338" y="1012500"/>
            <a:ext cx="2500175" cy="2717994"/>
          </a:xfrm>
          <a:prstGeom prst="rect">
            <a:avLst/>
          </a:prstGeom>
        </p:spPr>
      </p:pic>
      <p:sp>
        <p:nvSpPr>
          <p:cNvPr id="34" name="TextBox 33">
            <a:extLst>
              <a:ext uri="{FF2B5EF4-FFF2-40B4-BE49-F238E27FC236}">
                <a16:creationId xmlns:a16="http://schemas.microsoft.com/office/drawing/2014/main" id="{8B7502E8-7457-C8A8-3001-B10D94B754BD}"/>
              </a:ext>
            </a:extLst>
          </p:cNvPr>
          <p:cNvSpPr txBox="1"/>
          <p:nvPr/>
        </p:nvSpPr>
        <p:spPr>
          <a:xfrm>
            <a:off x="8324498" y="3453495"/>
            <a:ext cx="686330" cy="276999"/>
          </a:xfrm>
          <a:prstGeom prst="rect">
            <a:avLst/>
          </a:prstGeom>
          <a:noFill/>
        </p:spPr>
        <p:txBody>
          <a:bodyPr wrap="square">
            <a:spAutoFit/>
          </a:bodyPr>
          <a:lstStyle/>
          <a:p>
            <a:r>
              <a:rPr lang="en-US" sz="1200" b="1" dirty="0"/>
              <a:t>Options</a:t>
            </a:r>
            <a:endParaRPr lang="ru-RU" sz="1200" b="1" dirty="0"/>
          </a:p>
        </p:txBody>
      </p:sp>
    </p:spTree>
    <p:extLst>
      <p:ext uri="{BB962C8B-B14F-4D97-AF65-F5344CB8AC3E}">
        <p14:creationId xmlns:p14="http://schemas.microsoft.com/office/powerpoint/2010/main" val="2980231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sp>
        <p:nvSpPr>
          <p:cNvPr id="6" name="TextBox 5">
            <a:extLst>
              <a:ext uri="{FF2B5EF4-FFF2-40B4-BE49-F238E27FC236}">
                <a16:creationId xmlns:a16="http://schemas.microsoft.com/office/drawing/2014/main" id="{10309F7C-E428-49C3-BE73-40D7690B7AB7}"/>
              </a:ext>
            </a:extLst>
          </p:cNvPr>
          <p:cNvSpPr txBox="1"/>
          <p:nvPr/>
        </p:nvSpPr>
        <p:spPr>
          <a:xfrm>
            <a:off x="3301117" y="874000"/>
            <a:ext cx="2093004" cy="276999"/>
          </a:xfrm>
          <a:prstGeom prst="rect">
            <a:avLst/>
          </a:prstGeom>
          <a:noFill/>
        </p:spPr>
        <p:txBody>
          <a:bodyPr wrap="square">
            <a:spAutoFit/>
          </a:bodyPr>
          <a:lstStyle/>
          <a:p>
            <a:r>
              <a:rPr lang="ru-RU" sz="1200" b="1" dirty="0"/>
              <a:t>ВЕДРО </a:t>
            </a:r>
            <a:r>
              <a:rPr lang="en-US" sz="1200" b="1" dirty="0"/>
              <a:t>BLUMENBERG</a:t>
            </a:r>
            <a:endParaRPr lang="ru-RU" sz="1400" b="1" dirty="0"/>
          </a:p>
        </p:txBody>
      </p:sp>
      <p:sp>
        <p:nvSpPr>
          <p:cNvPr id="8" name="TextBox 7">
            <a:extLst>
              <a:ext uri="{FF2B5EF4-FFF2-40B4-BE49-F238E27FC236}">
                <a16:creationId xmlns:a16="http://schemas.microsoft.com/office/drawing/2014/main" id="{E69E80B3-EE6A-1CC0-9268-9B09C2FAF266}"/>
              </a:ext>
            </a:extLst>
          </p:cNvPr>
          <p:cNvSpPr txBox="1"/>
          <p:nvPr/>
        </p:nvSpPr>
        <p:spPr>
          <a:xfrm>
            <a:off x="5207063" y="1150999"/>
            <a:ext cx="6098458" cy="2677656"/>
          </a:xfrm>
          <a:prstGeom prst="rect">
            <a:avLst/>
          </a:prstGeom>
          <a:noFill/>
        </p:spPr>
        <p:txBody>
          <a:bodyPr wrap="square">
            <a:spAutoFit/>
          </a:bodyPr>
          <a:lstStyle/>
          <a:p>
            <a:r>
              <a:rPr lang="ru-RU" sz="1200" dirty="0" err="1"/>
              <a:t>Salini</a:t>
            </a:r>
            <a:r>
              <a:rPr lang="ru-RU" sz="1200" dirty="0"/>
              <a:t> — итальянский бренд сантехники премиум-класса. История компании восходит к XVIII веку, когда в Ломбардии развернулось промышленное производство керамики и фаянса. Сегодня дизайн продукции </a:t>
            </a:r>
            <a:r>
              <a:rPr lang="ru-RU" sz="1200" dirty="0" err="1"/>
              <a:t>Salini</a:t>
            </a:r>
            <a:r>
              <a:rPr lang="ru-RU" sz="1200" dirty="0"/>
              <a:t> SRL разрабатывается лучшими мировыми дизайнерами и собственным дизайн-бюро. Продукция </a:t>
            </a:r>
            <a:r>
              <a:rPr lang="ru-RU" sz="1200" dirty="0" err="1"/>
              <a:t>Salini</a:t>
            </a:r>
            <a:r>
              <a:rPr lang="ru-RU" sz="1200" dirty="0"/>
              <a:t> локализована в России, что позволяет минимизировать логистические расходы и гарантировать конкурентоспособные цены на сантехнику отличного качества, изготовленную из высокотехнологичных материалов. Каменное полимерное литьё премиального уровня, воплощённое в эксклюзивных коллекциях сантехники, позволяет </a:t>
            </a:r>
            <a:r>
              <a:rPr lang="ru-RU" sz="1200" dirty="0" err="1"/>
              <a:t>Salini</a:t>
            </a:r>
            <a:r>
              <a:rPr lang="ru-RU" sz="1200" dirty="0"/>
              <a:t> SRL занимать лидирующие позиции в производстве ванн, раковин и душевых поддонов. Приобретая продукцию </a:t>
            </a:r>
            <a:r>
              <a:rPr lang="ru-RU" sz="1200" dirty="0" err="1"/>
              <a:t>Salini</a:t>
            </a:r>
            <a:r>
              <a:rPr lang="ru-RU" sz="1200" dirty="0"/>
              <a:t>, вы выбираете исключительный комфорт, безупречную эстетику и высочайшее качество жизни.</a:t>
            </a:r>
          </a:p>
          <a:p>
            <a:r>
              <a:rPr lang="ru-RU" sz="1200" dirty="0"/>
              <a:t>Девиз </a:t>
            </a:r>
            <a:r>
              <a:rPr lang="ru-RU" sz="1200" dirty="0" err="1"/>
              <a:t>Salini</a:t>
            </a:r>
            <a:r>
              <a:rPr lang="ru-RU" sz="1200" dirty="0"/>
              <a:t> «Душа воды» (</a:t>
            </a:r>
            <a:r>
              <a:rPr lang="ru-RU" sz="1200" dirty="0" err="1"/>
              <a:t>L’Anima</a:t>
            </a:r>
            <a:r>
              <a:rPr lang="ru-RU" sz="1200" dirty="0"/>
              <a:t> </a:t>
            </a:r>
            <a:r>
              <a:rPr lang="ru-RU" sz="1200" dirty="0" err="1"/>
              <a:t>dell’Acqua</a:t>
            </a:r>
            <a:r>
              <a:rPr lang="ru-RU" sz="1200" dirty="0"/>
              <a:t>) отражает уверенность бренда в том, что создаваемые изделия действительно привносят в жизнь гармонию и совершенство, олицетворяющие красоту и мощь живительной силы водной стихии.</a:t>
            </a:r>
          </a:p>
        </p:txBody>
      </p:sp>
      <p:pic>
        <p:nvPicPr>
          <p:cNvPr id="9" name="Рисунок 8">
            <a:extLst>
              <a:ext uri="{FF2B5EF4-FFF2-40B4-BE49-F238E27FC236}">
                <a16:creationId xmlns:a16="http://schemas.microsoft.com/office/drawing/2014/main" id="{EDE60A4D-6F52-227F-F7FD-EE0756FF3CD9}"/>
              </a:ext>
            </a:extLst>
          </p:cNvPr>
          <p:cNvPicPr>
            <a:picLocks noChangeAspect="1"/>
          </p:cNvPicPr>
          <p:nvPr/>
        </p:nvPicPr>
        <p:blipFill>
          <a:blip r:embed="rId3"/>
          <a:stretch>
            <a:fillRect/>
          </a:stretch>
        </p:blipFill>
        <p:spPr>
          <a:xfrm>
            <a:off x="11900337" y="0"/>
            <a:ext cx="308159" cy="205560"/>
          </a:xfrm>
          <a:prstGeom prst="rect">
            <a:avLst/>
          </a:prstGeom>
        </p:spPr>
      </p:pic>
      <p:pic>
        <p:nvPicPr>
          <p:cNvPr id="12" name="Рисунок 11">
            <a:extLst>
              <a:ext uri="{FF2B5EF4-FFF2-40B4-BE49-F238E27FC236}">
                <a16:creationId xmlns:a16="http://schemas.microsoft.com/office/drawing/2014/main" id="{37823609-B571-B8C9-14A9-854C274A1D1F}"/>
              </a:ext>
            </a:extLst>
          </p:cNvPr>
          <p:cNvPicPr>
            <a:picLocks noChangeAspect="1"/>
          </p:cNvPicPr>
          <p:nvPr/>
        </p:nvPicPr>
        <p:blipFill>
          <a:blip r:embed="rId4"/>
          <a:stretch>
            <a:fillRect/>
          </a:stretch>
        </p:blipFill>
        <p:spPr>
          <a:xfrm>
            <a:off x="10622880" y="74441"/>
            <a:ext cx="1096919" cy="422636"/>
          </a:xfrm>
          <a:prstGeom prst="rect">
            <a:avLst/>
          </a:prstGeom>
        </p:spPr>
      </p:pic>
      <p:pic>
        <p:nvPicPr>
          <p:cNvPr id="14" name="Рисунок 13">
            <a:extLst>
              <a:ext uri="{FF2B5EF4-FFF2-40B4-BE49-F238E27FC236}">
                <a16:creationId xmlns:a16="http://schemas.microsoft.com/office/drawing/2014/main" id="{1A6E4BB4-D4E9-5F43-8E11-327BC292FBEB}"/>
              </a:ext>
            </a:extLst>
          </p:cNvPr>
          <p:cNvPicPr>
            <a:picLocks noChangeAspect="1"/>
          </p:cNvPicPr>
          <p:nvPr/>
        </p:nvPicPr>
        <p:blipFill>
          <a:blip r:embed="rId5"/>
          <a:stretch>
            <a:fillRect/>
          </a:stretch>
        </p:blipFill>
        <p:spPr>
          <a:xfrm>
            <a:off x="798286" y="1196422"/>
            <a:ext cx="4408777" cy="3355486"/>
          </a:xfrm>
          <a:prstGeom prst="rect">
            <a:avLst/>
          </a:prstGeom>
        </p:spPr>
      </p:pic>
      <p:pic>
        <p:nvPicPr>
          <p:cNvPr id="16" name="Рисунок 15">
            <a:extLst>
              <a:ext uri="{FF2B5EF4-FFF2-40B4-BE49-F238E27FC236}">
                <a16:creationId xmlns:a16="http://schemas.microsoft.com/office/drawing/2014/main" id="{80CB126A-365D-CC83-3471-06DAB88EDF69}"/>
              </a:ext>
            </a:extLst>
          </p:cNvPr>
          <p:cNvPicPr>
            <a:picLocks noChangeAspect="1"/>
          </p:cNvPicPr>
          <p:nvPr/>
        </p:nvPicPr>
        <p:blipFill>
          <a:blip r:embed="rId6"/>
          <a:stretch>
            <a:fillRect/>
          </a:stretch>
        </p:blipFill>
        <p:spPr>
          <a:xfrm>
            <a:off x="798286" y="4683266"/>
            <a:ext cx="2669282" cy="2047862"/>
          </a:xfrm>
          <a:prstGeom prst="rect">
            <a:avLst/>
          </a:prstGeom>
        </p:spPr>
      </p:pic>
      <p:pic>
        <p:nvPicPr>
          <p:cNvPr id="18" name="Рисунок 17">
            <a:extLst>
              <a:ext uri="{FF2B5EF4-FFF2-40B4-BE49-F238E27FC236}">
                <a16:creationId xmlns:a16="http://schemas.microsoft.com/office/drawing/2014/main" id="{3DEA91AE-915F-4886-659A-064ADA8CF2F0}"/>
              </a:ext>
            </a:extLst>
          </p:cNvPr>
          <p:cNvPicPr>
            <a:picLocks noChangeAspect="1"/>
          </p:cNvPicPr>
          <p:nvPr/>
        </p:nvPicPr>
        <p:blipFill>
          <a:blip r:embed="rId7"/>
          <a:stretch>
            <a:fillRect/>
          </a:stretch>
        </p:blipFill>
        <p:spPr>
          <a:xfrm>
            <a:off x="3721124" y="4683399"/>
            <a:ext cx="2669282" cy="2047862"/>
          </a:xfrm>
          <a:prstGeom prst="rect">
            <a:avLst/>
          </a:prstGeom>
        </p:spPr>
      </p:pic>
      <p:pic>
        <p:nvPicPr>
          <p:cNvPr id="20" name="Рисунок 19">
            <a:extLst>
              <a:ext uri="{FF2B5EF4-FFF2-40B4-BE49-F238E27FC236}">
                <a16:creationId xmlns:a16="http://schemas.microsoft.com/office/drawing/2014/main" id="{A0CED3DE-67F1-FB52-C174-893F59BF44D3}"/>
              </a:ext>
            </a:extLst>
          </p:cNvPr>
          <p:cNvPicPr>
            <a:picLocks noChangeAspect="1"/>
          </p:cNvPicPr>
          <p:nvPr/>
        </p:nvPicPr>
        <p:blipFill>
          <a:blip r:embed="rId8"/>
          <a:stretch>
            <a:fillRect/>
          </a:stretch>
        </p:blipFill>
        <p:spPr>
          <a:xfrm>
            <a:off x="6600074" y="4682920"/>
            <a:ext cx="5119725" cy="2048161"/>
          </a:xfrm>
          <a:prstGeom prst="rect">
            <a:avLst/>
          </a:prstGeom>
        </p:spPr>
      </p:pic>
    </p:spTree>
    <p:extLst>
      <p:ext uri="{BB962C8B-B14F-4D97-AF65-F5344CB8AC3E}">
        <p14:creationId xmlns:p14="http://schemas.microsoft.com/office/powerpoint/2010/main" val="1605165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DE60A4D-6F52-227F-F7FD-EE0756FF3CD9}"/>
              </a:ext>
            </a:extLst>
          </p:cNvPr>
          <p:cNvPicPr>
            <a:picLocks noChangeAspect="1"/>
          </p:cNvPicPr>
          <p:nvPr/>
        </p:nvPicPr>
        <p:blipFill>
          <a:blip r:embed="rId3"/>
          <a:stretch>
            <a:fillRect/>
          </a:stretch>
        </p:blipFill>
        <p:spPr>
          <a:xfrm>
            <a:off x="11900337" y="0"/>
            <a:ext cx="308159" cy="205560"/>
          </a:xfrm>
          <a:prstGeom prst="rect">
            <a:avLst/>
          </a:prstGeom>
        </p:spPr>
      </p:pic>
      <p:pic>
        <p:nvPicPr>
          <p:cNvPr id="12" name="Рисунок 11">
            <a:extLst>
              <a:ext uri="{FF2B5EF4-FFF2-40B4-BE49-F238E27FC236}">
                <a16:creationId xmlns:a16="http://schemas.microsoft.com/office/drawing/2014/main" id="{37823609-B571-B8C9-14A9-854C274A1D1F}"/>
              </a:ext>
            </a:extLst>
          </p:cNvPr>
          <p:cNvPicPr>
            <a:picLocks noChangeAspect="1"/>
          </p:cNvPicPr>
          <p:nvPr/>
        </p:nvPicPr>
        <p:blipFill>
          <a:blip r:embed="rId4"/>
          <a:stretch>
            <a:fillRect/>
          </a:stretch>
        </p:blipFill>
        <p:spPr>
          <a:xfrm>
            <a:off x="10622880" y="74441"/>
            <a:ext cx="1096919" cy="422636"/>
          </a:xfrm>
          <a:prstGeom prst="rect">
            <a:avLst/>
          </a:prstGeom>
        </p:spPr>
      </p:pic>
      <p:pic>
        <p:nvPicPr>
          <p:cNvPr id="3" name="Рисунок 2">
            <a:extLst>
              <a:ext uri="{FF2B5EF4-FFF2-40B4-BE49-F238E27FC236}">
                <a16:creationId xmlns:a16="http://schemas.microsoft.com/office/drawing/2014/main" id="{BF4BB157-53BA-A296-47BA-00B22DCFC7F2}"/>
              </a:ext>
            </a:extLst>
          </p:cNvPr>
          <p:cNvPicPr>
            <a:picLocks noChangeAspect="1"/>
          </p:cNvPicPr>
          <p:nvPr/>
        </p:nvPicPr>
        <p:blipFill>
          <a:blip r:embed="rId5"/>
          <a:stretch>
            <a:fillRect/>
          </a:stretch>
        </p:blipFill>
        <p:spPr>
          <a:xfrm>
            <a:off x="4229013" y="285759"/>
            <a:ext cx="4438650" cy="457200"/>
          </a:xfrm>
          <a:prstGeom prst="rect">
            <a:avLst/>
          </a:prstGeom>
        </p:spPr>
      </p:pic>
      <p:pic>
        <p:nvPicPr>
          <p:cNvPr id="7" name="Рисунок 6">
            <a:extLst>
              <a:ext uri="{FF2B5EF4-FFF2-40B4-BE49-F238E27FC236}">
                <a16:creationId xmlns:a16="http://schemas.microsoft.com/office/drawing/2014/main" id="{F196CF8B-83A2-E886-6034-7B46F1A9E4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363" y="1150999"/>
            <a:ext cx="2616830" cy="2011188"/>
          </a:xfrm>
          <a:prstGeom prst="rect">
            <a:avLst/>
          </a:prstGeom>
        </p:spPr>
      </p:pic>
      <p:sp>
        <p:nvSpPr>
          <p:cNvPr id="6" name="TextBox 5">
            <a:extLst>
              <a:ext uri="{FF2B5EF4-FFF2-40B4-BE49-F238E27FC236}">
                <a16:creationId xmlns:a16="http://schemas.microsoft.com/office/drawing/2014/main" id="{10309F7C-E428-49C3-BE73-40D7690B7AB7}"/>
              </a:ext>
            </a:extLst>
          </p:cNvPr>
          <p:cNvSpPr txBox="1"/>
          <p:nvPr/>
        </p:nvSpPr>
        <p:spPr>
          <a:xfrm>
            <a:off x="2318226" y="2848317"/>
            <a:ext cx="503967" cy="276999"/>
          </a:xfrm>
          <a:prstGeom prst="rect">
            <a:avLst/>
          </a:prstGeom>
          <a:noFill/>
        </p:spPr>
        <p:txBody>
          <a:bodyPr wrap="square">
            <a:spAutoFit/>
          </a:bodyPr>
          <a:lstStyle/>
          <a:p>
            <a:r>
              <a:rPr lang="en-US" sz="1200" b="1" dirty="0"/>
              <a:t>LUCE</a:t>
            </a:r>
            <a:endParaRPr lang="ru-RU" sz="1400" b="1" dirty="0"/>
          </a:p>
        </p:txBody>
      </p:sp>
      <p:pic>
        <p:nvPicPr>
          <p:cNvPr id="11" name="Рисунок 10">
            <a:extLst>
              <a:ext uri="{FF2B5EF4-FFF2-40B4-BE49-F238E27FC236}">
                <a16:creationId xmlns:a16="http://schemas.microsoft.com/office/drawing/2014/main" id="{49BDE4A5-E523-3D94-0F9C-8AAFB6373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601" y="1150999"/>
            <a:ext cx="2616830" cy="2011188"/>
          </a:xfrm>
          <a:prstGeom prst="rect">
            <a:avLst/>
          </a:prstGeom>
        </p:spPr>
      </p:pic>
      <p:sp>
        <p:nvSpPr>
          <p:cNvPr id="17" name="TextBox 16">
            <a:extLst>
              <a:ext uri="{FF2B5EF4-FFF2-40B4-BE49-F238E27FC236}">
                <a16:creationId xmlns:a16="http://schemas.microsoft.com/office/drawing/2014/main" id="{493E7EA6-DD4A-B7D1-4977-0DF5D81EF996}"/>
              </a:ext>
            </a:extLst>
          </p:cNvPr>
          <p:cNvSpPr txBox="1"/>
          <p:nvPr/>
        </p:nvSpPr>
        <p:spPr>
          <a:xfrm>
            <a:off x="5008210" y="2848316"/>
            <a:ext cx="892006" cy="276999"/>
          </a:xfrm>
          <a:prstGeom prst="rect">
            <a:avLst/>
          </a:prstGeom>
          <a:noFill/>
        </p:spPr>
        <p:txBody>
          <a:bodyPr wrap="square">
            <a:spAutoFit/>
          </a:bodyPr>
          <a:lstStyle/>
          <a:p>
            <a:r>
              <a:rPr lang="en-US" sz="1200" b="1" dirty="0"/>
              <a:t>NINFEA</a:t>
            </a:r>
            <a:endParaRPr lang="ru-RU" sz="1400" b="1" dirty="0"/>
          </a:p>
        </p:txBody>
      </p:sp>
      <p:pic>
        <p:nvPicPr>
          <p:cNvPr id="15" name="Рисунок 14">
            <a:extLst>
              <a:ext uri="{FF2B5EF4-FFF2-40B4-BE49-F238E27FC236}">
                <a16:creationId xmlns:a16="http://schemas.microsoft.com/office/drawing/2014/main" id="{40F88192-D854-6B8B-15F6-F168E72D68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6099" y="1150999"/>
            <a:ext cx="2616830" cy="2011188"/>
          </a:xfrm>
          <a:prstGeom prst="rect">
            <a:avLst/>
          </a:prstGeom>
        </p:spPr>
      </p:pic>
      <p:sp>
        <p:nvSpPr>
          <p:cNvPr id="21" name="TextBox 20">
            <a:extLst>
              <a:ext uri="{FF2B5EF4-FFF2-40B4-BE49-F238E27FC236}">
                <a16:creationId xmlns:a16="http://schemas.microsoft.com/office/drawing/2014/main" id="{875D5251-858D-5194-CD3A-58ECEE34D891}"/>
              </a:ext>
            </a:extLst>
          </p:cNvPr>
          <p:cNvSpPr txBox="1"/>
          <p:nvPr/>
        </p:nvSpPr>
        <p:spPr>
          <a:xfrm>
            <a:off x="7927762" y="2885188"/>
            <a:ext cx="892006" cy="276999"/>
          </a:xfrm>
          <a:prstGeom prst="rect">
            <a:avLst/>
          </a:prstGeom>
          <a:noFill/>
        </p:spPr>
        <p:txBody>
          <a:bodyPr wrap="square">
            <a:spAutoFit/>
          </a:bodyPr>
          <a:lstStyle/>
          <a:p>
            <a:r>
              <a:rPr lang="en-US" sz="1200" b="1" dirty="0"/>
              <a:t>NINFEA</a:t>
            </a:r>
            <a:endParaRPr lang="ru-RU" sz="1400" b="1" dirty="0"/>
          </a:p>
        </p:txBody>
      </p:sp>
      <p:pic>
        <p:nvPicPr>
          <p:cNvPr id="22" name="Рисунок 21">
            <a:extLst>
              <a:ext uri="{FF2B5EF4-FFF2-40B4-BE49-F238E27FC236}">
                <a16:creationId xmlns:a16="http://schemas.microsoft.com/office/drawing/2014/main" id="{8FBB3A56-EA7E-3783-A2EB-82301000DD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9337" y="1150999"/>
            <a:ext cx="2568854" cy="1974316"/>
          </a:xfrm>
          <a:prstGeom prst="rect">
            <a:avLst/>
          </a:prstGeom>
        </p:spPr>
      </p:pic>
      <p:sp>
        <p:nvSpPr>
          <p:cNvPr id="23" name="TextBox 22">
            <a:extLst>
              <a:ext uri="{FF2B5EF4-FFF2-40B4-BE49-F238E27FC236}">
                <a16:creationId xmlns:a16="http://schemas.microsoft.com/office/drawing/2014/main" id="{B48744C7-EFE5-E2BE-C141-C06B4D16D1BC}"/>
              </a:ext>
            </a:extLst>
          </p:cNvPr>
          <p:cNvSpPr txBox="1"/>
          <p:nvPr/>
        </p:nvSpPr>
        <p:spPr>
          <a:xfrm>
            <a:off x="9065013" y="1247418"/>
            <a:ext cx="666216" cy="276999"/>
          </a:xfrm>
          <a:prstGeom prst="rect">
            <a:avLst/>
          </a:prstGeom>
          <a:noFill/>
        </p:spPr>
        <p:txBody>
          <a:bodyPr wrap="square">
            <a:spAutoFit/>
          </a:bodyPr>
          <a:lstStyle/>
          <a:p>
            <a:r>
              <a:rPr lang="en-US" sz="1200" b="1" dirty="0"/>
              <a:t>ALDA</a:t>
            </a:r>
            <a:endParaRPr lang="ru-RU" sz="1400" b="1" dirty="0"/>
          </a:p>
        </p:txBody>
      </p:sp>
      <p:pic>
        <p:nvPicPr>
          <p:cNvPr id="25" name="Рисунок 24">
            <a:extLst>
              <a:ext uri="{FF2B5EF4-FFF2-40B4-BE49-F238E27FC236}">
                <a16:creationId xmlns:a16="http://schemas.microsoft.com/office/drawing/2014/main" id="{A1120524-1806-9140-38B4-E4BE954F2C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363" y="3853911"/>
            <a:ext cx="2616830" cy="2011188"/>
          </a:xfrm>
          <a:prstGeom prst="rect">
            <a:avLst/>
          </a:prstGeom>
        </p:spPr>
      </p:pic>
      <p:sp>
        <p:nvSpPr>
          <p:cNvPr id="27" name="TextBox 26">
            <a:extLst>
              <a:ext uri="{FF2B5EF4-FFF2-40B4-BE49-F238E27FC236}">
                <a16:creationId xmlns:a16="http://schemas.microsoft.com/office/drawing/2014/main" id="{8C985E04-4047-3242-6832-7E0D9F4DB15A}"/>
              </a:ext>
            </a:extLst>
          </p:cNvPr>
          <p:cNvSpPr txBox="1"/>
          <p:nvPr/>
        </p:nvSpPr>
        <p:spPr>
          <a:xfrm>
            <a:off x="2138557" y="5588100"/>
            <a:ext cx="683636" cy="276999"/>
          </a:xfrm>
          <a:prstGeom prst="rect">
            <a:avLst/>
          </a:prstGeom>
          <a:noFill/>
        </p:spPr>
        <p:txBody>
          <a:bodyPr wrap="square">
            <a:spAutoFit/>
          </a:bodyPr>
          <a:lstStyle/>
          <a:p>
            <a:r>
              <a:rPr lang="en-US" sz="1200" b="1" dirty="0"/>
              <a:t>MAREA</a:t>
            </a:r>
            <a:endParaRPr lang="ru-RU" sz="1400" b="1" dirty="0"/>
          </a:p>
        </p:txBody>
      </p:sp>
      <p:pic>
        <p:nvPicPr>
          <p:cNvPr id="29" name="Рисунок 28">
            <a:extLst>
              <a:ext uri="{FF2B5EF4-FFF2-40B4-BE49-F238E27FC236}">
                <a16:creationId xmlns:a16="http://schemas.microsoft.com/office/drawing/2014/main" id="{9A6CCC94-0D95-2968-34FE-3A1D8B5E99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8602" y="3853911"/>
            <a:ext cx="2616830" cy="2037085"/>
          </a:xfrm>
          <a:prstGeom prst="rect">
            <a:avLst/>
          </a:prstGeom>
        </p:spPr>
      </p:pic>
      <p:sp>
        <p:nvSpPr>
          <p:cNvPr id="30" name="TextBox 29">
            <a:extLst>
              <a:ext uri="{FF2B5EF4-FFF2-40B4-BE49-F238E27FC236}">
                <a16:creationId xmlns:a16="http://schemas.microsoft.com/office/drawing/2014/main" id="{CAD78D36-39F8-BA79-FEDD-B5C9A2951A56}"/>
              </a:ext>
            </a:extLst>
          </p:cNvPr>
          <p:cNvSpPr txBox="1"/>
          <p:nvPr/>
        </p:nvSpPr>
        <p:spPr>
          <a:xfrm>
            <a:off x="5112395" y="5613997"/>
            <a:ext cx="683636" cy="276999"/>
          </a:xfrm>
          <a:prstGeom prst="rect">
            <a:avLst/>
          </a:prstGeom>
          <a:noFill/>
        </p:spPr>
        <p:txBody>
          <a:bodyPr wrap="square">
            <a:spAutoFit/>
          </a:bodyPr>
          <a:lstStyle/>
          <a:p>
            <a:r>
              <a:rPr lang="en-US" sz="1200" b="1" dirty="0"/>
              <a:t>GLORIA</a:t>
            </a:r>
            <a:endParaRPr lang="ru-RU" sz="1400" b="1" dirty="0"/>
          </a:p>
        </p:txBody>
      </p:sp>
      <p:pic>
        <p:nvPicPr>
          <p:cNvPr id="32" name="Рисунок 31">
            <a:extLst>
              <a:ext uri="{FF2B5EF4-FFF2-40B4-BE49-F238E27FC236}">
                <a16:creationId xmlns:a16="http://schemas.microsoft.com/office/drawing/2014/main" id="{9E7FA859-7E80-0FA6-3770-712CA424E9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76123" y="3853912"/>
            <a:ext cx="2626806" cy="1991752"/>
          </a:xfrm>
          <a:prstGeom prst="rect">
            <a:avLst/>
          </a:prstGeom>
        </p:spPr>
      </p:pic>
      <p:sp>
        <p:nvSpPr>
          <p:cNvPr id="33" name="TextBox 32">
            <a:extLst>
              <a:ext uri="{FF2B5EF4-FFF2-40B4-BE49-F238E27FC236}">
                <a16:creationId xmlns:a16="http://schemas.microsoft.com/office/drawing/2014/main" id="{038F2456-E80D-0DB1-CCDE-60B9EC56C24F}"/>
              </a:ext>
            </a:extLst>
          </p:cNvPr>
          <p:cNvSpPr txBox="1"/>
          <p:nvPr/>
        </p:nvSpPr>
        <p:spPr>
          <a:xfrm>
            <a:off x="7927762" y="5588100"/>
            <a:ext cx="781663" cy="276999"/>
          </a:xfrm>
          <a:prstGeom prst="rect">
            <a:avLst/>
          </a:prstGeom>
          <a:noFill/>
        </p:spPr>
        <p:txBody>
          <a:bodyPr wrap="square">
            <a:spAutoFit/>
          </a:bodyPr>
          <a:lstStyle/>
          <a:p>
            <a:r>
              <a:rPr lang="en-US" sz="1200" b="1" dirty="0"/>
              <a:t>OTTAVIA</a:t>
            </a:r>
            <a:endParaRPr lang="ru-RU" sz="1400" b="1" dirty="0"/>
          </a:p>
        </p:txBody>
      </p:sp>
      <p:pic>
        <p:nvPicPr>
          <p:cNvPr id="35" name="Рисунок 34">
            <a:extLst>
              <a:ext uri="{FF2B5EF4-FFF2-40B4-BE49-F238E27FC236}">
                <a16:creationId xmlns:a16="http://schemas.microsoft.com/office/drawing/2014/main" id="{2A2006D1-0264-FC5F-C51D-AA88CD3DF9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49337" y="3805352"/>
            <a:ext cx="2713707" cy="2085644"/>
          </a:xfrm>
          <a:prstGeom prst="rect">
            <a:avLst/>
          </a:prstGeom>
        </p:spPr>
      </p:pic>
      <p:sp>
        <p:nvSpPr>
          <p:cNvPr id="36" name="TextBox 35">
            <a:extLst>
              <a:ext uri="{FF2B5EF4-FFF2-40B4-BE49-F238E27FC236}">
                <a16:creationId xmlns:a16="http://schemas.microsoft.com/office/drawing/2014/main" id="{CC33E1FD-E331-AEB2-4458-3C0D59E20D11}"/>
              </a:ext>
            </a:extLst>
          </p:cNvPr>
          <p:cNvSpPr txBox="1"/>
          <p:nvPr/>
        </p:nvSpPr>
        <p:spPr>
          <a:xfrm>
            <a:off x="9137965" y="5568665"/>
            <a:ext cx="781663" cy="276999"/>
          </a:xfrm>
          <a:prstGeom prst="rect">
            <a:avLst/>
          </a:prstGeom>
          <a:noFill/>
        </p:spPr>
        <p:txBody>
          <a:bodyPr wrap="square">
            <a:spAutoFit/>
          </a:bodyPr>
          <a:lstStyle/>
          <a:p>
            <a:r>
              <a:rPr lang="en-US" sz="1200" b="1" dirty="0">
                <a:solidFill>
                  <a:schemeClr val="bg1"/>
                </a:solidFill>
              </a:rPr>
              <a:t>SONATA</a:t>
            </a:r>
            <a:endParaRPr lang="ru-RU" sz="1400" b="1" dirty="0">
              <a:solidFill>
                <a:schemeClr val="bg1"/>
              </a:solidFill>
            </a:endParaRPr>
          </a:p>
        </p:txBody>
      </p:sp>
    </p:spTree>
    <p:extLst>
      <p:ext uri="{BB962C8B-B14F-4D97-AF65-F5344CB8AC3E}">
        <p14:creationId xmlns:p14="http://schemas.microsoft.com/office/powerpoint/2010/main" val="228491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DE60A4D-6F52-227F-F7FD-EE0756FF3CD9}"/>
              </a:ext>
            </a:extLst>
          </p:cNvPr>
          <p:cNvPicPr>
            <a:picLocks noChangeAspect="1"/>
          </p:cNvPicPr>
          <p:nvPr/>
        </p:nvPicPr>
        <p:blipFill>
          <a:blip r:embed="rId3"/>
          <a:stretch>
            <a:fillRect/>
          </a:stretch>
        </p:blipFill>
        <p:spPr>
          <a:xfrm>
            <a:off x="11900337" y="0"/>
            <a:ext cx="308159" cy="205560"/>
          </a:xfrm>
          <a:prstGeom prst="rect">
            <a:avLst/>
          </a:prstGeom>
        </p:spPr>
      </p:pic>
      <p:sp>
        <p:nvSpPr>
          <p:cNvPr id="36" name="TextBox 35">
            <a:extLst>
              <a:ext uri="{FF2B5EF4-FFF2-40B4-BE49-F238E27FC236}">
                <a16:creationId xmlns:a16="http://schemas.microsoft.com/office/drawing/2014/main" id="{CC33E1FD-E331-AEB2-4458-3C0D59E20D11}"/>
              </a:ext>
            </a:extLst>
          </p:cNvPr>
          <p:cNvSpPr txBox="1"/>
          <p:nvPr/>
        </p:nvSpPr>
        <p:spPr>
          <a:xfrm>
            <a:off x="9137965" y="5568665"/>
            <a:ext cx="781663" cy="276999"/>
          </a:xfrm>
          <a:prstGeom prst="rect">
            <a:avLst/>
          </a:prstGeom>
          <a:noFill/>
        </p:spPr>
        <p:txBody>
          <a:bodyPr wrap="square">
            <a:spAutoFit/>
          </a:bodyPr>
          <a:lstStyle/>
          <a:p>
            <a:r>
              <a:rPr lang="en-US" sz="1200" b="1" dirty="0">
                <a:solidFill>
                  <a:schemeClr val="bg1"/>
                </a:solidFill>
              </a:rPr>
              <a:t>SONATA</a:t>
            </a:r>
            <a:endParaRPr lang="ru-RU" sz="1400" b="1" dirty="0">
              <a:solidFill>
                <a:schemeClr val="bg1"/>
              </a:solidFill>
            </a:endParaRPr>
          </a:p>
        </p:txBody>
      </p:sp>
      <p:pic>
        <p:nvPicPr>
          <p:cNvPr id="5" name="Рисунок 4">
            <a:extLst>
              <a:ext uri="{FF2B5EF4-FFF2-40B4-BE49-F238E27FC236}">
                <a16:creationId xmlns:a16="http://schemas.microsoft.com/office/drawing/2014/main" id="{3CE07F66-F02E-3D81-2895-747292C9A46F}"/>
              </a:ext>
            </a:extLst>
          </p:cNvPr>
          <p:cNvPicPr>
            <a:picLocks noChangeAspect="1"/>
          </p:cNvPicPr>
          <p:nvPr/>
        </p:nvPicPr>
        <p:blipFill>
          <a:blip r:embed="rId4"/>
          <a:stretch>
            <a:fillRect/>
          </a:stretch>
        </p:blipFill>
        <p:spPr>
          <a:xfrm>
            <a:off x="10518144" y="172537"/>
            <a:ext cx="1185846" cy="258891"/>
          </a:xfrm>
          <a:prstGeom prst="rect">
            <a:avLst/>
          </a:prstGeom>
        </p:spPr>
      </p:pic>
      <p:sp>
        <p:nvSpPr>
          <p:cNvPr id="26" name="TextBox 25">
            <a:extLst>
              <a:ext uri="{FF2B5EF4-FFF2-40B4-BE49-F238E27FC236}">
                <a16:creationId xmlns:a16="http://schemas.microsoft.com/office/drawing/2014/main" id="{C5B21826-FD59-5978-C96F-CCFC85168736}"/>
              </a:ext>
            </a:extLst>
          </p:cNvPr>
          <p:cNvSpPr txBox="1"/>
          <p:nvPr/>
        </p:nvSpPr>
        <p:spPr>
          <a:xfrm>
            <a:off x="6556176" y="1012336"/>
            <a:ext cx="5565916" cy="2308324"/>
          </a:xfrm>
          <a:prstGeom prst="rect">
            <a:avLst/>
          </a:prstGeom>
          <a:noFill/>
        </p:spPr>
        <p:txBody>
          <a:bodyPr wrap="square">
            <a:spAutoFit/>
          </a:bodyPr>
          <a:lstStyle/>
          <a:p>
            <a:r>
              <a:rPr lang="ru-RU" sz="1200" dirty="0" err="1"/>
              <a:t>Cледуя</a:t>
            </a:r>
            <a:r>
              <a:rPr lang="ru-RU" sz="1200" dirty="0"/>
              <a:t> традициям высокого качества, экологичностью производства и дизайнерским решениям компания </a:t>
            </a:r>
            <a:r>
              <a:rPr lang="ru-RU" sz="1200" dirty="0" err="1"/>
              <a:t>Ceramica</a:t>
            </a:r>
            <a:r>
              <a:rPr lang="ru-RU" sz="1200" dirty="0"/>
              <a:t> </a:t>
            </a:r>
            <a:r>
              <a:rPr lang="ru-RU" sz="1200" dirty="0" err="1"/>
              <a:t>Globo</a:t>
            </a:r>
            <a:r>
              <a:rPr lang="ru-RU" sz="1200" dirty="0"/>
              <a:t> уверенно закрепила за собой знак «</a:t>
            </a:r>
            <a:r>
              <a:rPr lang="ru-RU" sz="1200" dirty="0" err="1"/>
              <a:t>CeramicsinItaly</a:t>
            </a:r>
            <a:r>
              <a:rPr lang="ru-RU" sz="1200" dirty="0"/>
              <a:t>» на рынке по производству сантехники. Начав свою историю в 1980 году компания продолжает вводить новаторские решения, внедряя новые технологии, которые делают сантехнику </a:t>
            </a:r>
            <a:r>
              <a:rPr lang="ru-RU" sz="1200" dirty="0" err="1"/>
              <a:t>Globo</a:t>
            </a:r>
            <a:r>
              <a:rPr lang="ru-RU" sz="1200" dirty="0"/>
              <a:t> более прочной и устойчивой к внешним воздействиям и более блестящей для подчеркивания безупречной чистоты. Сантехника </a:t>
            </a:r>
            <a:r>
              <a:rPr lang="ru-RU" sz="1200" dirty="0" err="1"/>
              <a:t>Globo</a:t>
            </a:r>
            <a:r>
              <a:rPr lang="ru-RU" sz="1200" dirty="0"/>
              <a:t> вносит не просто красоту и уют в дом, она делает его особенным. Богатая палитра оттенков и цвета керамики способна удовлетворить самый избирательный вкус, а изделия с антибактериальным покрытием найдут свой отклик у тех, кто любит чистоту. С компанией сотрудничали такие известные дизайнеры как </a:t>
            </a:r>
            <a:r>
              <a:rPr lang="ru-RU" sz="1200" dirty="0" err="1"/>
              <a:t>Luca</a:t>
            </a:r>
            <a:r>
              <a:rPr lang="ru-RU" sz="1200" dirty="0"/>
              <a:t> </a:t>
            </a:r>
            <a:r>
              <a:rPr lang="ru-RU" sz="1200" dirty="0" err="1"/>
              <a:t>Nichetto</a:t>
            </a:r>
            <a:r>
              <a:rPr lang="ru-RU" sz="1200" dirty="0"/>
              <a:t>,</a:t>
            </a:r>
          </a:p>
          <a:p>
            <a:r>
              <a:rPr lang="ru-RU" sz="1200" dirty="0" err="1"/>
              <a:t>Giulio</a:t>
            </a:r>
            <a:r>
              <a:rPr lang="ru-RU" sz="1200" dirty="0"/>
              <a:t> </a:t>
            </a:r>
            <a:r>
              <a:rPr lang="ru-RU" sz="1200" dirty="0" err="1"/>
              <a:t>Lacchetti</a:t>
            </a:r>
            <a:r>
              <a:rPr lang="ru-RU" sz="1200" dirty="0"/>
              <a:t>, </a:t>
            </a:r>
            <a:r>
              <a:rPr lang="ru-RU" sz="1200" dirty="0" err="1"/>
              <a:t>Claesson</a:t>
            </a:r>
            <a:r>
              <a:rPr lang="ru-RU" sz="1200" dirty="0"/>
              <a:t> </a:t>
            </a:r>
            <a:r>
              <a:rPr lang="ru-RU" sz="1200" dirty="0" err="1"/>
              <a:t>Koivisto</a:t>
            </a:r>
            <a:r>
              <a:rPr lang="ru-RU" sz="1200" dirty="0"/>
              <a:t> </a:t>
            </a:r>
            <a:r>
              <a:rPr lang="ru-RU" sz="1200" dirty="0" err="1"/>
              <a:t>Rune</a:t>
            </a:r>
            <a:r>
              <a:rPr lang="ru-RU" sz="1200" dirty="0"/>
              <a:t>, создавая уникальные коллекции.</a:t>
            </a:r>
          </a:p>
        </p:txBody>
      </p:sp>
      <p:pic>
        <p:nvPicPr>
          <p:cNvPr id="13" name="Рисунок 12">
            <a:extLst>
              <a:ext uri="{FF2B5EF4-FFF2-40B4-BE49-F238E27FC236}">
                <a16:creationId xmlns:a16="http://schemas.microsoft.com/office/drawing/2014/main" id="{212B6C9E-4570-4513-ED79-3666319FF5ED}"/>
              </a:ext>
            </a:extLst>
          </p:cNvPr>
          <p:cNvPicPr>
            <a:picLocks noChangeAspect="1"/>
          </p:cNvPicPr>
          <p:nvPr/>
        </p:nvPicPr>
        <p:blipFill>
          <a:blip r:embed="rId5"/>
          <a:stretch>
            <a:fillRect/>
          </a:stretch>
        </p:blipFill>
        <p:spPr>
          <a:xfrm>
            <a:off x="1079349" y="1080244"/>
            <a:ext cx="5419355" cy="2516373"/>
          </a:xfrm>
          <a:prstGeom prst="rect">
            <a:avLst/>
          </a:prstGeom>
        </p:spPr>
      </p:pic>
      <p:pic>
        <p:nvPicPr>
          <p:cNvPr id="16" name="Рисунок 15">
            <a:extLst>
              <a:ext uri="{FF2B5EF4-FFF2-40B4-BE49-F238E27FC236}">
                <a16:creationId xmlns:a16="http://schemas.microsoft.com/office/drawing/2014/main" id="{F996A7E5-0689-84C6-6505-3685906D661E}"/>
              </a:ext>
            </a:extLst>
          </p:cNvPr>
          <p:cNvPicPr>
            <a:picLocks noChangeAspect="1"/>
          </p:cNvPicPr>
          <p:nvPr/>
        </p:nvPicPr>
        <p:blipFill>
          <a:blip r:embed="rId6"/>
          <a:stretch>
            <a:fillRect/>
          </a:stretch>
        </p:blipFill>
        <p:spPr>
          <a:xfrm>
            <a:off x="1079349" y="4048478"/>
            <a:ext cx="5476826" cy="2032750"/>
          </a:xfrm>
          <a:prstGeom prst="rect">
            <a:avLst/>
          </a:prstGeom>
        </p:spPr>
      </p:pic>
      <p:pic>
        <p:nvPicPr>
          <p:cNvPr id="19" name="Рисунок 18">
            <a:extLst>
              <a:ext uri="{FF2B5EF4-FFF2-40B4-BE49-F238E27FC236}">
                <a16:creationId xmlns:a16="http://schemas.microsoft.com/office/drawing/2014/main" id="{2E778F32-0567-064B-8D64-E1369E4E7353}"/>
              </a:ext>
            </a:extLst>
          </p:cNvPr>
          <p:cNvPicPr>
            <a:picLocks noChangeAspect="1"/>
          </p:cNvPicPr>
          <p:nvPr/>
        </p:nvPicPr>
        <p:blipFill>
          <a:blip r:embed="rId7"/>
          <a:stretch>
            <a:fillRect/>
          </a:stretch>
        </p:blipFill>
        <p:spPr>
          <a:xfrm>
            <a:off x="6674757" y="3682766"/>
            <a:ext cx="3420516" cy="2398461"/>
          </a:xfrm>
          <a:prstGeom prst="rect">
            <a:avLst/>
          </a:prstGeom>
        </p:spPr>
      </p:pic>
      <p:pic>
        <p:nvPicPr>
          <p:cNvPr id="24" name="Рисунок 23">
            <a:extLst>
              <a:ext uri="{FF2B5EF4-FFF2-40B4-BE49-F238E27FC236}">
                <a16:creationId xmlns:a16="http://schemas.microsoft.com/office/drawing/2014/main" id="{CE709291-946C-C5AC-9211-23216FF0E03D}"/>
              </a:ext>
            </a:extLst>
          </p:cNvPr>
          <p:cNvPicPr>
            <a:picLocks noChangeAspect="1"/>
          </p:cNvPicPr>
          <p:nvPr/>
        </p:nvPicPr>
        <p:blipFill>
          <a:blip r:embed="rId8"/>
          <a:stretch>
            <a:fillRect/>
          </a:stretch>
        </p:blipFill>
        <p:spPr>
          <a:xfrm>
            <a:off x="10213856" y="3682766"/>
            <a:ext cx="1875747" cy="2398462"/>
          </a:xfrm>
          <a:prstGeom prst="rect">
            <a:avLst/>
          </a:prstGeom>
        </p:spPr>
      </p:pic>
    </p:spTree>
    <p:extLst>
      <p:ext uri="{BB962C8B-B14F-4D97-AF65-F5344CB8AC3E}">
        <p14:creationId xmlns:p14="http://schemas.microsoft.com/office/powerpoint/2010/main" val="404232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DE60A4D-6F52-227F-F7FD-EE0756FF3CD9}"/>
              </a:ext>
            </a:extLst>
          </p:cNvPr>
          <p:cNvPicPr>
            <a:picLocks noChangeAspect="1"/>
          </p:cNvPicPr>
          <p:nvPr/>
        </p:nvPicPr>
        <p:blipFill>
          <a:blip r:embed="rId3"/>
          <a:stretch>
            <a:fillRect/>
          </a:stretch>
        </p:blipFill>
        <p:spPr>
          <a:xfrm>
            <a:off x="11900337" y="0"/>
            <a:ext cx="308159" cy="205560"/>
          </a:xfrm>
          <a:prstGeom prst="rect">
            <a:avLst/>
          </a:prstGeom>
        </p:spPr>
      </p:pic>
      <p:sp>
        <p:nvSpPr>
          <p:cNvPr id="36" name="TextBox 35">
            <a:extLst>
              <a:ext uri="{FF2B5EF4-FFF2-40B4-BE49-F238E27FC236}">
                <a16:creationId xmlns:a16="http://schemas.microsoft.com/office/drawing/2014/main" id="{CC33E1FD-E331-AEB2-4458-3C0D59E20D11}"/>
              </a:ext>
            </a:extLst>
          </p:cNvPr>
          <p:cNvSpPr txBox="1"/>
          <p:nvPr/>
        </p:nvSpPr>
        <p:spPr>
          <a:xfrm>
            <a:off x="9137965" y="5568665"/>
            <a:ext cx="781663" cy="276999"/>
          </a:xfrm>
          <a:prstGeom prst="rect">
            <a:avLst/>
          </a:prstGeom>
          <a:noFill/>
        </p:spPr>
        <p:txBody>
          <a:bodyPr wrap="square">
            <a:spAutoFit/>
          </a:bodyPr>
          <a:lstStyle/>
          <a:p>
            <a:r>
              <a:rPr lang="en-US" sz="1200" b="1" dirty="0">
                <a:solidFill>
                  <a:schemeClr val="bg1"/>
                </a:solidFill>
              </a:rPr>
              <a:t>SONATA</a:t>
            </a:r>
            <a:endParaRPr lang="ru-RU" sz="1400" b="1" dirty="0">
              <a:solidFill>
                <a:schemeClr val="bg1"/>
              </a:solidFill>
            </a:endParaRPr>
          </a:p>
        </p:txBody>
      </p:sp>
      <p:pic>
        <p:nvPicPr>
          <p:cNvPr id="5" name="Рисунок 4">
            <a:extLst>
              <a:ext uri="{FF2B5EF4-FFF2-40B4-BE49-F238E27FC236}">
                <a16:creationId xmlns:a16="http://schemas.microsoft.com/office/drawing/2014/main" id="{3CE07F66-F02E-3D81-2895-747292C9A46F}"/>
              </a:ext>
            </a:extLst>
          </p:cNvPr>
          <p:cNvPicPr>
            <a:picLocks noChangeAspect="1"/>
          </p:cNvPicPr>
          <p:nvPr/>
        </p:nvPicPr>
        <p:blipFill>
          <a:blip r:embed="rId4"/>
          <a:stretch>
            <a:fillRect/>
          </a:stretch>
        </p:blipFill>
        <p:spPr>
          <a:xfrm>
            <a:off x="10518144" y="172537"/>
            <a:ext cx="1185846" cy="258891"/>
          </a:xfrm>
          <a:prstGeom prst="rect">
            <a:avLst/>
          </a:prstGeom>
        </p:spPr>
      </p:pic>
      <p:pic>
        <p:nvPicPr>
          <p:cNvPr id="11" name="Рисунок 10">
            <a:extLst>
              <a:ext uri="{FF2B5EF4-FFF2-40B4-BE49-F238E27FC236}">
                <a16:creationId xmlns:a16="http://schemas.microsoft.com/office/drawing/2014/main" id="{F97A75FC-CDC5-558D-1228-FC020CCEF198}"/>
              </a:ext>
            </a:extLst>
          </p:cNvPr>
          <p:cNvPicPr>
            <a:picLocks noChangeAspect="1"/>
          </p:cNvPicPr>
          <p:nvPr/>
        </p:nvPicPr>
        <p:blipFill>
          <a:blip r:embed="rId5"/>
          <a:stretch>
            <a:fillRect/>
          </a:stretch>
        </p:blipFill>
        <p:spPr>
          <a:xfrm>
            <a:off x="4229013" y="285759"/>
            <a:ext cx="4438650" cy="457200"/>
          </a:xfrm>
          <a:prstGeom prst="rect">
            <a:avLst/>
          </a:prstGeom>
        </p:spPr>
      </p:pic>
      <p:pic>
        <p:nvPicPr>
          <p:cNvPr id="3" name="Рисунок 2">
            <a:extLst>
              <a:ext uri="{FF2B5EF4-FFF2-40B4-BE49-F238E27FC236}">
                <a16:creationId xmlns:a16="http://schemas.microsoft.com/office/drawing/2014/main" id="{D1A7ED53-69C3-45EE-8E69-E0257E18650F}"/>
              </a:ext>
            </a:extLst>
          </p:cNvPr>
          <p:cNvPicPr>
            <a:picLocks noChangeAspect="1"/>
          </p:cNvPicPr>
          <p:nvPr/>
        </p:nvPicPr>
        <p:blipFill>
          <a:blip r:embed="rId6"/>
          <a:stretch>
            <a:fillRect/>
          </a:stretch>
        </p:blipFill>
        <p:spPr>
          <a:xfrm>
            <a:off x="337974" y="1150021"/>
            <a:ext cx="1358147" cy="1932171"/>
          </a:xfrm>
          <a:prstGeom prst="rect">
            <a:avLst/>
          </a:prstGeom>
        </p:spPr>
      </p:pic>
      <p:sp>
        <p:nvSpPr>
          <p:cNvPr id="14" name="TextBox 13">
            <a:extLst>
              <a:ext uri="{FF2B5EF4-FFF2-40B4-BE49-F238E27FC236}">
                <a16:creationId xmlns:a16="http://schemas.microsoft.com/office/drawing/2014/main" id="{CA8F5578-5DD5-321E-E43F-5124C2E20B54}"/>
              </a:ext>
            </a:extLst>
          </p:cNvPr>
          <p:cNvSpPr txBox="1"/>
          <p:nvPr/>
        </p:nvSpPr>
        <p:spPr>
          <a:xfrm>
            <a:off x="1052887" y="2805193"/>
            <a:ext cx="676643" cy="276999"/>
          </a:xfrm>
          <a:prstGeom prst="rect">
            <a:avLst/>
          </a:prstGeom>
          <a:noFill/>
        </p:spPr>
        <p:txBody>
          <a:bodyPr wrap="square">
            <a:spAutoFit/>
          </a:bodyPr>
          <a:lstStyle/>
          <a:p>
            <a:r>
              <a:rPr lang="en-US" sz="1200" b="1" dirty="0"/>
              <a:t>T-EDGE</a:t>
            </a:r>
            <a:endParaRPr lang="ru-RU" sz="1400" b="1" dirty="0"/>
          </a:p>
        </p:txBody>
      </p:sp>
      <p:pic>
        <p:nvPicPr>
          <p:cNvPr id="7" name="Рисунок 6">
            <a:extLst>
              <a:ext uri="{FF2B5EF4-FFF2-40B4-BE49-F238E27FC236}">
                <a16:creationId xmlns:a16="http://schemas.microsoft.com/office/drawing/2014/main" id="{29CB6199-08AB-C17C-D8D1-4F65C0B904C0}"/>
              </a:ext>
            </a:extLst>
          </p:cNvPr>
          <p:cNvPicPr>
            <a:picLocks noChangeAspect="1"/>
          </p:cNvPicPr>
          <p:nvPr/>
        </p:nvPicPr>
        <p:blipFill>
          <a:blip r:embed="rId7"/>
          <a:stretch>
            <a:fillRect/>
          </a:stretch>
        </p:blipFill>
        <p:spPr>
          <a:xfrm>
            <a:off x="1967351" y="1150020"/>
            <a:ext cx="2611367" cy="1932171"/>
          </a:xfrm>
          <a:prstGeom prst="rect">
            <a:avLst/>
          </a:prstGeom>
        </p:spPr>
      </p:pic>
      <p:sp>
        <p:nvSpPr>
          <p:cNvPr id="18" name="TextBox 17">
            <a:extLst>
              <a:ext uri="{FF2B5EF4-FFF2-40B4-BE49-F238E27FC236}">
                <a16:creationId xmlns:a16="http://schemas.microsoft.com/office/drawing/2014/main" id="{B008CB02-EC9B-AF3A-C5FD-71507CCD3430}"/>
              </a:ext>
            </a:extLst>
          </p:cNvPr>
          <p:cNvSpPr txBox="1"/>
          <p:nvPr/>
        </p:nvSpPr>
        <p:spPr>
          <a:xfrm>
            <a:off x="3813370" y="2805193"/>
            <a:ext cx="731939" cy="276999"/>
          </a:xfrm>
          <a:prstGeom prst="rect">
            <a:avLst/>
          </a:prstGeom>
          <a:noFill/>
        </p:spPr>
        <p:txBody>
          <a:bodyPr wrap="square">
            <a:spAutoFit/>
          </a:bodyPr>
          <a:lstStyle/>
          <a:p>
            <a:r>
              <a:rPr lang="ru-RU" sz="1200" b="1" dirty="0"/>
              <a:t>GENESIS</a:t>
            </a:r>
          </a:p>
        </p:txBody>
      </p:sp>
      <p:pic>
        <p:nvPicPr>
          <p:cNvPr id="12" name="Рисунок 11">
            <a:extLst>
              <a:ext uri="{FF2B5EF4-FFF2-40B4-BE49-F238E27FC236}">
                <a16:creationId xmlns:a16="http://schemas.microsoft.com/office/drawing/2014/main" id="{51200FEF-0E92-A40A-9BB0-1A4F7ADC8F31}"/>
              </a:ext>
            </a:extLst>
          </p:cNvPr>
          <p:cNvPicPr>
            <a:picLocks noChangeAspect="1"/>
          </p:cNvPicPr>
          <p:nvPr/>
        </p:nvPicPr>
        <p:blipFill>
          <a:blip r:embed="rId8"/>
          <a:stretch>
            <a:fillRect/>
          </a:stretch>
        </p:blipFill>
        <p:spPr>
          <a:xfrm>
            <a:off x="4880345" y="1150019"/>
            <a:ext cx="1473531" cy="1932171"/>
          </a:xfrm>
          <a:prstGeom prst="rect">
            <a:avLst/>
          </a:prstGeom>
        </p:spPr>
      </p:pic>
      <p:sp>
        <p:nvSpPr>
          <p:cNvPr id="22" name="TextBox 21">
            <a:extLst>
              <a:ext uri="{FF2B5EF4-FFF2-40B4-BE49-F238E27FC236}">
                <a16:creationId xmlns:a16="http://schemas.microsoft.com/office/drawing/2014/main" id="{ED28806F-31C7-4C43-E574-99504BED7319}"/>
              </a:ext>
            </a:extLst>
          </p:cNvPr>
          <p:cNvSpPr txBox="1"/>
          <p:nvPr/>
        </p:nvSpPr>
        <p:spPr>
          <a:xfrm>
            <a:off x="5541500" y="2805193"/>
            <a:ext cx="715161" cy="276999"/>
          </a:xfrm>
          <a:prstGeom prst="rect">
            <a:avLst/>
          </a:prstGeom>
          <a:noFill/>
        </p:spPr>
        <p:txBody>
          <a:bodyPr wrap="square">
            <a:spAutoFit/>
          </a:bodyPr>
          <a:lstStyle/>
          <a:p>
            <a:r>
              <a:rPr lang="ru-RU" sz="1200" b="1" dirty="0"/>
              <a:t>FORTY 3</a:t>
            </a:r>
          </a:p>
        </p:txBody>
      </p:sp>
      <p:pic>
        <p:nvPicPr>
          <p:cNvPr id="20" name="Рисунок 19">
            <a:extLst>
              <a:ext uri="{FF2B5EF4-FFF2-40B4-BE49-F238E27FC236}">
                <a16:creationId xmlns:a16="http://schemas.microsoft.com/office/drawing/2014/main" id="{A5ABE2DB-E09C-59D1-C121-E8D63C9B70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1849" y="1154093"/>
            <a:ext cx="2381070" cy="1948147"/>
          </a:xfrm>
          <a:prstGeom prst="rect">
            <a:avLst/>
          </a:prstGeom>
        </p:spPr>
      </p:pic>
      <p:sp>
        <p:nvSpPr>
          <p:cNvPr id="27" name="TextBox 26">
            <a:extLst>
              <a:ext uri="{FF2B5EF4-FFF2-40B4-BE49-F238E27FC236}">
                <a16:creationId xmlns:a16="http://schemas.microsoft.com/office/drawing/2014/main" id="{187800CE-D023-6E57-8A21-56041FD9A2B3}"/>
              </a:ext>
            </a:extLst>
          </p:cNvPr>
          <p:cNvSpPr txBox="1"/>
          <p:nvPr/>
        </p:nvSpPr>
        <p:spPr>
          <a:xfrm>
            <a:off x="6682538" y="2825241"/>
            <a:ext cx="857774" cy="276999"/>
          </a:xfrm>
          <a:prstGeom prst="rect">
            <a:avLst/>
          </a:prstGeom>
          <a:noFill/>
        </p:spPr>
        <p:txBody>
          <a:bodyPr wrap="square">
            <a:spAutoFit/>
          </a:bodyPr>
          <a:lstStyle/>
          <a:p>
            <a:r>
              <a:rPr lang="ru-RU" sz="1200" b="1" dirty="0"/>
              <a:t>PAESTUM</a:t>
            </a:r>
          </a:p>
        </p:txBody>
      </p:sp>
      <p:pic>
        <p:nvPicPr>
          <p:cNvPr id="25" name="Рисунок 24">
            <a:extLst>
              <a:ext uri="{FF2B5EF4-FFF2-40B4-BE49-F238E27FC236}">
                <a16:creationId xmlns:a16="http://schemas.microsoft.com/office/drawing/2014/main" id="{CD5E37DB-096B-6AEC-AE9F-D24D32FFBD14}"/>
              </a:ext>
            </a:extLst>
          </p:cNvPr>
          <p:cNvPicPr>
            <a:picLocks noChangeAspect="1"/>
          </p:cNvPicPr>
          <p:nvPr/>
        </p:nvPicPr>
        <p:blipFill>
          <a:blip r:embed="rId10"/>
          <a:stretch>
            <a:fillRect/>
          </a:stretch>
        </p:blipFill>
        <p:spPr>
          <a:xfrm>
            <a:off x="9644132" y="1150019"/>
            <a:ext cx="2116297" cy="1938732"/>
          </a:xfrm>
          <a:prstGeom prst="rect">
            <a:avLst/>
          </a:prstGeom>
        </p:spPr>
      </p:pic>
      <p:sp>
        <p:nvSpPr>
          <p:cNvPr id="29" name="TextBox 28">
            <a:extLst>
              <a:ext uri="{FF2B5EF4-FFF2-40B4-BE49-F238E27FC236}">
                <a16:creationId xmlns:a16="http://schemas.microsoft.com/office/drawing/2014/main" id="{86B03342-B206-6825-4814-453EB8693194}"/>
              </a:ext>
            </a:extLst>
          </p:cNvPr>
          <p:cNvSpPr txBox="1"/>
          <p:nvPr/>
        </p:nvSpPr>
        <p:spPr>
          <a:xfrm>
            <a:off x="11092822" y="2811752"/>
            <a:ext cx="857774" cy="276999"/>
          </a:xfrm>
          <a:prstGeom prst="rect">
            <a:avLst/>
          </a:prstGeom>
          <a:noFill/>
        </p:spPr>
        <p:txBody>
          <a:bodyPr wrap="square">
            <a:spAutoFit/>
          </a:bodyPr>
          <a:lstStyle/>
          <a:p>
            <a:r>
              <a:rPr lang="en-US" sz="1200" b="1" dirty="0"/>
              <a:t>STONE</a:t>
            </a:r>
            <a:endParaRPr lang="ru-RU" sz="1200" b="1" dirty="0"/>
          </a:p>
        </p:txBody>
      </p:sp>
      <p:pic>
        <p:nvPicPr>
          <p:cNvPr id="30" name="Рисунок 29">
            <a:extLst>
              <a:ext uri="{FF2B5EF4-FFF2-40B4-BE49-F238E27FC236}">
                <a16:creationId xmlns:a16="http://schemas.microsoft.com/office/drawing/2014/main" id="{D942D0BA-6B1E-0F26-0236-357D656FE1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81829" y="3700096"/>
            <a:ext cx="2577958" cy="2089094"/>
          </a:xfrm>
          <a:prstGeom prst="rect">
            <a:avLst/>
          </a:prstGeom>
        </p:spPr>
      </p:pic>
      <p:sp>
        <p:nvSpPr>
          <p:cNvPr id="32" name="TextBox 31">
            <a:extLst>
              <a:ext uri="{FF2B5EF4-FFF2-40B4-BE49-F238E27FC236}">
                <a16:creationId xmlns:a16="http://schemas.microsoft.com/office/drawing/2014/main" id="{1E7DED66-25C5-B32A-8262-AB770D4A10B5}"/>
              </a:ext>
            </a:extLst>
          </p:cNvPr>
          <p:cNvSpPr txBox="1"/>
          <p:nvPr/>
        </p:nvSpPr>
        <p:spPr>
          <a:xfrm>
            <a:off x="5263209" y="5498256"/>
            <a:ext cx="731939" cy="276999"/>
          </a:xfrm>
          <a:prstGeom prst="rect">
            <a:avLst/>
          </a:prstGeom>
          <a:noFill/>
        </p:spPr>
        <p:txBody>
          <a:bodyPr wrap="square">
            <a:spAutoFit/>
          </a:bodyPr>
          <a:lstStyle/>
          <a:p>
            <a:r>
              <a:rPr lang="ru-RU" sz="1200" b="1" dirty="0"/>
              <a:t>4</a:t>
            </a:r>
            <a:r>
              <a:rPr lang="en-US" sz="1200" b="1" dirty="0"/>
              <a:t>ALL</a:t>
            </a:r>
            <a:endParaRPr lang="ru-RU" sz="1200" b="1" dirty="0"/>
          </a:p>
        </p:txBody>
      </p:sp>
      <p:pic>
        <p:nvPicPr>
          <p:cNvPr id="33" name="Рисунок 32">
            <a:extLst>
              <a:ext uri="{FF2B5EF4-FFF2-40B4-BE49-F238E27FC236}">
                <a16:creationId xmlns:a16="http://schemas.microsoft.com/office/drawing/2014/main" id="{8FAFB006-F280-A6D9-DD72-9F92B77B9F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79974" y="3666810"/>
            <a:ext cx="2588339" cy="2070671"/>
          </a:xfrm>
          <a:prstGeom prst="rect">
            <a:avLst/>
          </a:prstGeom>
        </p:spPr>
      </p:pic>
      <p:sp>
        <p:nvSpPr>
          <p:cNvPr id="35" name="TextBox 34">
            <a:extLst>
              <a:ext uri="{FF2B5EF4-FFF2-40B4-BE49-F238E27FC236}">
                <a16:creationId xmlns:a16="http://schemas.microsoft.com/office/drawing/2014/main" id="{81E3BBB7-1E0D-3DD2-979B-001477440FDB}"/>
              </a:ext>
            </a:extLst>
          </p:cNvPr>
          <p:cNvSpPr txBox="1"/>
          <p:nvPr/>
        </p:nvSpPr>
        <p:spPr>
          <a:xfrm>
            <a:off x="7544746" y="5498257"/>
            <a:ext cx="972161" cy="276999"/>
          </a:xfrm>
          <a:prstGeom prst="rect">
            <a:avLst/>
          </a:prstGeom>
          <a:noFill/>
        </p:spPr>
        <p:txBody>
          <a:bodyPr wrap="square">
            <a:spAutoFit/>
          </a:bodyPr>
          <a:lstStyle/>
          <a:p>
            <a:r>
              <a:rPr lang="en-US" sz="1200" b="1" dirty="0"/>
              <a:t>Stockholm</a:t>
            </a:r>
            <a:endParaRPr lang="ru-RU" sz="1200" b="1" dirty="0"/>
          </a:p>
        </p:txBody>
      </p:sp>
      <p:pic>
        <p:nvPicPr>
          <p:cNvPr id="37" name="Рисунок 36">
            <a:extLst>
              <a:ext uri="{FF2B5EF4-FFF2-40B4-BE49-F238E27FC236}">
                <a16:creationId xmlns:a16="http://schemas.microsoft.com/office/drawing/2014/main" id="{EBFEBA64-69AD-640E-A93B-45989BCA22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72090" y="3636493"/>
            <a:ext cx="2588339" cy="2070671"/>
          </a:xfrm>
          <a:prstGeom prst="rect">
            <a:avLst/>
          </a:prstGeom>
        </p:spPr>
      </p:pic>
      <p:sp>
        <p:nvSpPr>
          <p:cNvPr id="38" name="TextBox 37">
            <a:extLst>
              <a:ext uri="{FF2B5EF4-FFF2-40B4-BE49-F238E27FC236}">
                <a16:creationId xmlns:a16="http://schemas.microsoft.com/office/drawing/2014/main" id="{BCF51A19-FC82-9937-0334-8C2ED3F4EDB7}"/>
              </a:ext>
            </a:extLst>
          </p:cNvPr>
          <p:cNvSpPr txBox="1"/>
          <p:nvPr/>
        </p:nvSpPr>
        <p:spPr>
          <a:xfrm>
            <a:off x="9252487" y="5430165"/>
            <a:ext cx="972161" cy="276999"/>
          </a:xfrm>
          <a:prstGeom prst="rect">
            <a:avLst/>
          </a:prstGeom>
          <a:noFill/>
        </p:spPr>
        <p:txBody>
          <a:bodyPr wrap="square">
            <a:spAutoFit/>
          </a:bodyPr>
          <a:lstStyle/>
          <a:p>
            <a:r>
              <a:rPr lang="en-US" sz="1200" b="1" dirty="0"/>
              <a:t>MODE</a:t>
            </a:r>
            <a:endParaRPr lang="ru-RU" sz="1200" b="1" dirty="0"/>
          </a:p>
        </p:txBody>
      </p:sp>
      <p:pic>
        <p:nvPicPr>
          <p:cNvPr id="40" name="Рисунок 39">
            <a:extLst>
              <a:ext uri="{FF2B5EF4-FFF2-40B4-BE49-F238E27FC236}">
                <a16:creationId xmlns:a16="http://schemas.microsoft.com/office/drawing/2014/main" id="{79BA20B3-8BF6-F872-280D-B7E27C0009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0276" y="3700096"/>
            <a:ext cx="2611367" cy="2089094"/>
          </a:xfrm>
          <a:prstGeom prst="rect">
            <a:avLst/>
          </a:prstGeom>
        </p:spPr>
      </p:pic>
      <p:sp>
        <p:nvSpPr>
          <p:cNvPr id="41" name="TextBox 40">
            <a:extLst>
              <a:ext uri="{FF2B5EF4-FFF2-40B4-BE49-F238E27FC236}">
                <a16:creationId xmlns:a16="http://schemas.microsoft.com/office/drawing/2014/main" id="{D96369E7-B3D0-5098-1DF9-77B958C335EC}"/>
              </a:ext>
            </a:extLst>
          </p:cNvPr>
          <p:cNvSpPr txBox="1"/>
          <p:nvPr/>
        </p:nvSpPr>
        <p:spPr>
          <a:xfrm>
            <a:off x="205363" y="5512191"/>
            <a:ext cx="731939" cy="276999"/>
          </a:xfrm>
          <a:prstGeom prst="rect">
            <a:avLst/>
          </a:prstGeom>
          <a:noFill/>
        </p:spPr>
        <p:txBody>
          <a:bodyPr wrap="square">
            <a:spAutoFit/>
          </a:bodyPr>
          <a:lstStyle/>
          <a:p>
            <a:r>
              <a:rPr lang="en-US" sz="1200" b="1" dirty="0"/>
              <a:t>GRACE</a:t>
            </a:r>
            <a:endParaRPr lang="ru-RU" sz="1200" b="1" dirty="0"/>
          </a:p>
        </p:txBody>
      </p:sp>
    </p:spTree>
    <p:extLst>
      <p:ext uri="{BB962C8B-B14F-4D97-AF65-F5344CB8AC3E}">
        <p14:creationId xmlns:p14="http://schemas.microsoft.com/office/powerpoint/2010/main" val="1784156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E49A2-BC9D-431B-880D-3964A435CBC2}"/>
              </a:ext>
            </a:extLst>
          </p:cNvPr>
          <p:cNvPicPr>
            <a:picLocks noChangeAspect="1"/>
          </p:cNvPicPr>
          <p:nvPr/>
        </p:nvPicPr>
        <p:blipFill>
          <a:blip r:embed="rId2"/>
          <a:stretch>
            <a:fillRect/>
          </a:stretch>
        </p:blipFill>
        <p:spPr>
          <a:xfrm>
            <a:off x="205363" y="126872"/>
            <a:ext cx="1185846" cy="885628"/>
          </a:xfrm>
          <a:prstGeom prst="rect">
            <a:avLst/>
          </a:prstGeom>
        </p:spPr>
      </p:pic>
      <p:pic>
        <p:nvPicPr>
          <p:cNvPr id="9" name="Рисунок 8">
            <a:extLst>
              <a:ext uri="{FF2B5EF4-FFF2-40B4-BE49-F238E27FC236}">
                <a16:creationId xmlns:a16="http://schemas.microsoft.com/office/drawing/2014/main" id="{EDE60A4D-6F52-227F-F7FD-EE0756FF3CD9}"/>
              </a:ext>
            </a:extLst>
          </p:cNvPr>
          <p:cNvPicPr>
            <a:picLocks noChangeAspect="1"/>
          </p:cNvPicPr>
          <p:nvPr/>
        </p:nvPicPr>
        <p:blipFill>
          <a:blip r:embed="rId3"/>
          <a:stretch>
            <a:fillRect/>
          </a:stretch>
        </p:blipFill>
        <p:spPr>
          <a:xfrm>
            <a:off x="11900337" y="0"/>
            <a:ext cx="308159" cy="205560"/>
          </a:xfrm>
          <a:prstGeom prst="rect">
            <a:avLst/>
          </a:prstGeom>
        </p:spPr>
      </p:pic>
      <p:sp>
        <p:nvSpPr>
          <p:cNvPr id="36" name="TextBox 35">
            <a:extLst>
              <a:ext uri="{FF2B5EF4-FFF2-40B4-BE49-F238E27FC236}">
                <a16:creationId xmlns:a16="http://schemas.microsoft.com/office/drawing/2014/main" id="{CC33E1FD-E331-AEB2-4458-3C0D59E20D11}"/>
              </a:ext>
            </a:extLst>
          </p:cNvPr>
          <p:cNvSpPr txBox="1"/>
          <p:nvPr/>
        </p:nvSpPr>
        <p:spPr>
          <a:xfrm>
            <a:off x="9137965" y="5568665"/>
            <a:ext cx="781663" cy="276999"/>
          </a:xfrm>
          <a:prstGeom prst="rect">
            <a:avLst/>
          </a:prstGeom>
          <a:noFill/>
        </p:spPr>
        <p:txBody>
          <a:bodyPr wrap="square">
            <a:spAutoFit/>
          </a:bodyPr>
          <a:lstStyle/>
          <a:p>
            <a:r>
              <a:rPr lang="en-US" sz="1200" b="1" dirty="0">
                <a:solidFill>
                  <a:schemeClr val="bg1"/>
                </a:solidFill>
              </a:rPr>
              <a:t>SONATA</a:t>
            </a:r>
            <a:endParaRPr lang="ru-RU" sz="1400" b="1" dirty="0">
              <a:solidFill>
                <a:schemeClr val="bg1"/>
              </a:solidFill>
            </a:endParaRPr>
          </a:p>
        </p:txBody>
      </p:sp>
      <p:pic>
        <p:nvPicPr>
          <p:cNvPr id="5" name="Рисунок 4">
            <a:extLst>
              <a:ext uri="{FF2B5EF4-FFF2-40B4-BE49-F238E27FC236}">
                <a16:creationId xmlns:a16="http://schemas.microsoft.com/office/drawing/2014/main" id="{3CE07F66-F02E-3D81-2895-747292C9A46F}"/>
              </a:ext>
            </a:extLst>
          </p:cNvPr>
          <p:cNvPicPr>
            <a:picLocks noChangeAspect="1"/>
          </p:cNvPicPr>
          <p:nvPr/>
        </p:nvPicPr>
        <p:blipFill>
          <a:blip r:embed="rId4"/>
          <a:stretch>
            <a:fillRect/>
          </a:stretch>
        </p:blipFill>
        <p:spPr>
          <a:xfrm>
            <a:off x="10518144" y="172537"/>
            <a:ext cx="1185846" cy="258891"/>
          </a:xfrm>
          <a:prstGeom prst="rect">
            <a:avLst/>
          </a:prstGeom>
        </p:spPr>
      </p:pic>
      <p:pic>
        <p:nvPicPr>
          <p:cNvPr id="11" name="Рисунок 10">
            <a:extLst>
              <a:ext uri="{FF2B5EF4-FFF2-40B4-BE49-F238E27FC236}">
                <a16:creationId xmlns:a16="http://schemas.microsoft.com/office/drawing/2014/main" id="{C280B789-CAE1-2CEE-E343-11A84B501427}"/>
              </a:ext>
            </a:extLst>
          </p:cNvPr>
          <p:cNvPicPr>
            <a:picLocks noChangeAspect="1"/>
          </p:cNvPicPr>
          <p:nvPr/>
        </p:nvPicPr>
        <p:blipFill>
          <a:blip r:embed="rId5"/>
          <a:stretch>
            <a:fillRect/>
          </a:stretch>
        </p:blipFill>
        <p:spPr>
          <a:xfrm>
            <a:off x="4229013" y="285759"/>
            <a:ext cx="4438650" cy="457200"/>
          </a:xfrm>
          <a:prstGeom prst="rect">
            <a:avLst/>
          </a:prstGeom>
        </p:spPr>
      </p:pic>
      <p:pic>
        <p:nvPicPr>
          <p:cNvPr id="3" name="Рисунок 2">
            <a:extLst>
              <a:ext uri="{FF2B5EF4-FFF2-40B4-BE49-F238E27FC236}">
                <a16:creationId xmlns:a16="http://schemas.microsoft.com/office/drawing/2014/main" id="{5A28AB92-7F58-13BF-A307-760A03252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716" y="1172497"/>
            <a:ext cx="2757948" cy="2256503"/>
          </a:xfrm>
          <a:prstGeom prst="rect">
            <a:avLst/>
          </a:prstGeom>
        </p:spPr>
      </p:pic>
      <p:sp>
        <p:nvSpPr>
          <p:cNvPr id="15" name="TextBox 14">
            <a:extLst>
              <a:ext uri="{FF2B5EF4-FFF2-40B4-BE49-F238E27FC236}">
                <a16:creationId xmlns:a16="http://schemas.microsoft.com/office/drawing/2014/main" id="{C9967ABA-D4E2-4828-8BD1-A7F94F4DA6FB}"/>
              </a:ext>
            </a:extLst>
          </p:cNvPr>
          <p:cNvSpPr txBox="1"/>
          <p:nvPr/>
        </p:nvSpPr>
        <p:spPr>
          <a:xfrm>
            <a:off x="309716" y="1194620"/>
            <a:ext cx="1548581" cy="369332"/>
          </a:xfrm>
          <a:prstGeom prst="rect">
            <a:avLst/>
          </a:prstGeom>
          <a:noFill/>
        </p:spPr>
        <p:txBody>
          <a:bodyPr wrap="square">
            <a:spAutoFit/>
          </a:bodyPr>
          <a:lstStyle/>
          <a:p>
            <a:r>
              <a:rPr lang="en-US" b="1" dirty="0"/>
              <a:t>MILOS OLIVIA</a:t>
            </a:r>
            <a:endParaRPr lang="ru-RU" b="1" dirty="0"/>
          </a:p>
        </p:txBody>
      </p:sp>
      <p:pic>
        <p:nvPicPr>
          <p:cNvPr id="8" name="Рисунок 7">
            <a:extLst>
              <a:ext uri="{FF2B5EF4-FFF2-40B4-BE49-F238E27FC236}">
                <a16:creationId xmlns:a16="http://schemas.microsoft.com/office/drawing/2014/main" id="{D2E0610A-6517-4AB3-22B7-041C47CB04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8835" y="1172497"/>
            <a:ext cx="2730909" cy="2234380"/>
          </a:xfrm>
          <a:prstGeom prst="rect">
            <a:avLst/>
          </a:prstGeom>
        </p:spPr>
      </p:pic>
      <p:pic>
        <p:nvPicPr>
          <p:cNvPr id="12" name="Рисунок 11">
            <a:extLst>
              <a:ext uri="{FF2B5EF4-FFF2-40B4-BE49-F238E27FC236}">
                <a16:creationId xmlns:a16="http://schemas.microsoft.com/office/drawing/2014/main" id="{66BA1CA9-89A7-950F-70E3-FC2C0C3B9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7889" y="1172497"/>
            <a:ext cx="2717390" cy="2223319"/>
          </a:xfrm>
          <a:prstGeom prst="rect">
            <a:avLst/>
          </a:prstGeom>
        </p:spPr>
      </p:pic>
      <p:sp>
        <p:nvSpPr>
          <p:cNvPr id="21" name="TextBox 20">
            <a:extLst>
              <a:ext uri="{FF2B5EF4-FFF2-40B4-BE49-F238E27FC236}">
                <a16:creationId xmlns:a16="http://schemas.microsoft.com/office/drawing/2014/main" id="{BEA90EE8-1C5B-87E3-DCA3-CBA0BDAB9F6C}"/>
              </a:ext>
            </a:extLst>
          </p:cNvPr>
          <p:cNvSpPr txBox="1"/>
          <p:nvPr/>
        </p:nvSpPr>
        <p:spPr>
          <a:xfrm>
            <a:off x="3454722" y="1206500"/>
            <a:ext cx="1548581" cy="369332"/>
          </a:xfrm>
          <a:prstGeom prst="rect">
            <a:avLst/>
          </a:prstGeom>
          <a:noFill/>
        </p:spPr>
        <p:txBody>
          <a:bodyPr wrap="square">
            <a:spAutoFit/>
          </a:bodyPr>
          <a:lstStyle/>
          <a:p>
            <a:r>
              <a:rPr lang="en-US" b="1" dirty="0"/>
              <a:t>DAILY</a:t>
            </a:r>
            <a:endParaRPr lang="ru-RU" b="1" dirty="0"/>
          </a:p>
        </p:txBody>
      </p:sp>
      <p:sp>
        <p:nvSpPr>
          <p:cNvPr id="18" name="TextBox 17">
            <a:extLst>
              <a:ext uri="{FF2B5EF4-FFF2-40B4-BE49-F238E27FC236}">
                <a16:creationId xmlns:a16="http://schemas.microsoft.com/office/drawing/2014/main" id="{527D8863-1416-8473-A2A0-4DB9AB6A1B96}"/>
              </a:ext>
            </a:extLst>
          </p:cNvPr>
          <p:cNvSpPr txBox="1"/>
          <p:nvPr/>
        </p:nvSpPr>
        <p:spPr>
          <a:xfrm>
            <a:off x="8712445" y="1194620"/>
            <a:ext cx="612834" cy="369332"/>
          </a:xfrm>
          <a:prstGeom prst="rect">
            <a:avLst/>
          </a:prstGeom>
          <a:noFill/>
        </p:spPr>
        <p:txBody>
          <a:bodyPr wrap="square">
            <a:spAutoFit/>
          </a:bodyPr>
          <a:lstStyle/>
          <a:p>
            <a:r>
              <a:rPr lang="en-US" b="1" dirty="0"/>
              <a:t>OPI</a:t>
            </a:r>
            <a:endParaRPr lang="ru-RU" b="1" dirty="0"/>
          </a:p>
        </p:txBody>
      </p:sp>
    </p:spTree>
    <p:extLst>
      <p:ext uri="{BB962C8B-B14F-4D97-AF65-F5344CB8AC3E}">
        <p14:creationId xmlns:p14="http://schemas.microsoft.com/office/powerpoint/2010/main" val="287456195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2107</TotalTime>
  <Words>1205</Words>
  <Application>Microsoft Office PowerPoint</Application>
  <PresentationFormat>Широкоэкранный</PresentationFormat>
  <Paragraphs>109</Paragraphs>
  <Slides>26</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26</vt:i4>
      </vt:variant>
    </vt:vector>
  </HeadingPairs>
  <TitlesOfParts>
    <vt:vector size="33" baseType="lpstr">
      <vt:lpstr>Arial</vt:lpstr>
      <vt:lpstr>Calibri</vt:lpstr>
      <vt:lpstr>Calibri Light</vt:lpstr>
      <vt:lpstr>Harmonia</vt:lpstr>
      <vt:lpstr>MuseoSan</vt:lpstr>
      <vt:lpstr>MuseoSansCyrillic</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Сергеев Роман</dc:creator>
  <cp:lastModifiedBy>Сергеев Роман</cp:lastModifiedBy>
  <cp:revision>12</cp:revision>
  <dcterms:created xsi:type="dcterms:W3CDTF">2022-05-26T08:56:32Z</dcterms:created>
  <dcterms:modified xsi:type="dcterms:W3CDTF">2022-06-27T08:19:29Z</dcterms:modified>
</cp:coreProperties>
</file>